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 id="261"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5A2DC-1C69-07D9-E82E-CD6A008F4DBA}"/>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61F51F5F-E6BF-C20E-5940-8DC204ED5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40600E83-770E-F797-4791-EFE83D8009AB}"/>
              </a:ext>
            </a:extLst>
          </p:cNvPr>
          <p:cNvSpPr>
            <a:spLocks noGrp="1"/>
          </p:cNvSpPr>
          <p:nvPr>
            <p:ph type="dt" sz="half" idx="10"/>
          </p:nvPr>
        </p:nvSpPr>
        <p:spPr/>
        <p:txBody>
          <a:bodyPr/>
          <a:lstStyle/>
          <a:p>
            <a:fld id="{612F99E6-3C84-2C40-97C4-AD84842C8C52}" type="datetimeFigureOut">
              <a:rPr lang="es-MX" smtClean="0"/>
              <a:t>13/02/2025</a:t>
            </a:fld>
            <a:endParaRPr lang="es-MX"/>
          </a:p>
        </p:txBody>
      </p:sp>
      <p:sp>
        <p:nvSpPr>
          <p:cNvPr id="5" name="Marcador de pie de página 4">
            <a:extLst>
              <a:ext uri="{FF2B5EF4-FFF2-40B4-BE49-F238E27FC236}">
                <a16:creationId xmlns:a16="http://schemas.microsoft.com/office/drawing/2014/main" id="{F3E4434A-DBC4-18EF-8136-4551E0D6DB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1D40D91-923C-F2FC-19FC-CD9ACD8999AB}"/>
              </a:ext>
            </a:extLst>
          </p:cNvPr>
          <p:cNvSpPr>
            <a:spLocks noGrp="1"/>
          </p:cNvSpPr>
          <p:nvPr>
            <p:ph type="sldNum" sz="quarter" idx="12"/>
          </p:nvPr>
        </p:nvSpPr>
        <p:spPr/>
        <p:txBody>
          <a:bodyPr/>
          <a:lstStyle/>
          <a:p>
            <a:fld id="{E991293F-6092-474C-9977-CD637AF0ACFF}" type="slidenum">
              <a:rPr lang="es-MX" smtClean="0"/>
              <a:t>‹Nº›</a:t>
            </a:fld>
            <a:endParaRPr lang="es-MX"/>
          </a:p>
        </p:txBody>
      </p:sp>
    </p:spTree>
    <p:extLst>
      <p:ext uri="{BB962C8B-B14F-4D97-AF65-F5344CB8AC3E}">
        <p14:creationId xmlns:p14="http://schemas.microsoft.com/office/powerpoint/2010/main" val="167847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422CBB-6CD0-E126-D33F-62DAE0AE49D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0509812B-5BEB-EA0B-6D6D-F5D9B917CBE1}"/>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D4F834-6169-4DC6-769E-1A74E0DFA76F}"/>
              </a:ext>
            </a:extLst>
          </p:cNvPr>
          <p:cNvSpPr>
            <a:spLocks noGrp="1"/>
          </p:cNvSpPr>
          <p:nvPr>
            <p:ph type="dt" sz="half" idx="10"/>
          </p:nvPr>
        </p:nvSpPr>
        <p:spPr/>
        <p:txBody>
          <a:bodyPr/>
          <a:lstStyle/>
          <a:p>
            <a:fld id="{612F99E6-3C84-2C40-97C4-AD84842C8C52}" type="datetimeFigureOut">
              <a:rPr lang="es-MX" smtClean="0"/>
              <a:t>13/02/2025</a:t>
            </a:fld>
            <a:endParaRPr lang="es-MX"/>
          </a:p>
        </p:txBody>
      </p:sp>
      <p:sp>
        <p:nvSpPr>
          <p:cNvPr id="5" name="Marcador de pie de página 4">
            <a:extLst>
              <a:ext uri="{FF2B5EF4-FFF2-40B4-BE49-F238E27FC236}">
                <a16:creationId xmlns:a16="http://schemas.microsoft.com/office/drawing/2014/main" id="{4828199F-2F83-18EE-66C4-45ACF97B9EB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473F68F-C8F8-BBE9-3D1E-C637854960D6}"/>
              </a:ext>
            </a:extLst>
          </p:cNvPr>
          <p:cNvSpPr>
            <a:spLocks noGrp="1"/>
          </p:cNvSpPr>
          <p:nvPr>
            <p:ph type="sldNum" sz="quarter" idx="12"/>
          </p:nvPr>
        </p:nvSpPr>
        <p:spPr/>
        <p:txBody>
          <a:bodyPr/>
          <a:lstStyle/>
          <a:p>
            <a:fld id="{E991293F-6092-474C-9977-CD637AF0ACFF}" type="slidenum">
              <a:rPr lang="es-MX" smtClean="0"/>
              <a:t>‹Nº›</a:t>
            </a:fld>
            <a:endParaRPr lang="es-MX"/>
          </a:p>
        </p:txBody>
      </p:sp>
    </p:spTree>
    <p:extLst>
      <p:ext uri="{BB962C8B-B14F-4D97-AF65-F5344CB8AC3E}">
        <p14:creationId xmlns:p14="http://schemas.microsoft.com/office/powerpoint/2010/main" val="289180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563B3F7-13BB-7ABD-ACB6-1ECBDF8524D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70A78757-3B5C-D59E-C74F-C7384DE74711}"/>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7A7BC81-A728-EF90-B845-8FEE432A87E9}"/>
              </a:ext>
            </a:extLst>
          </p:cNvPr>
          <p:cNvSpPr>
            <a:spLocks noGrp="1"/>
          </p:cNvSpPr>
          <p:nvPr>
            <p:ph type="dt" sz="half" idx="10"/>
          </p:nvPr>
        </p:nvSpPr>
        <p:spPr/>
        <p:txBody>
          <a:bodyPr/>
          <a:lstStyle/>
          <a:p>
            <a:fld id="{612F99E6-3C84-2C40-97C4-AD84842C8C52}" type="datetimeFigureOut">
              <a:rPr lang="es-MX" smtClean="0"/>
              <a:t>13/02/2025</a:t>
            </a:fld>
            <a:endParaRPr lang="es-MX"/>
          </a:p>
        </p:txBody>
      </p:sp>
      <p:sp>
        <p:nvSpPr>
          <p:cNvPr id="5" name="Marcador de pie de página 4">
            <a:extLst>
              <a:ext uri="{FF2B5EF4-FFF2-40B4-BE49-F238E27FC236}">
                <a16:creationId xmlns:a16="http://schemas.microsoft.com/office/drawing/2014/main" id="{04F680FE-AE75-553A-8500-D95B3150D23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4D157B4-00D5-0B7B-F35A-CF040F576C9D}"/>
              </a:ext>
            </a:extLst>
          </p:cNvPr>
          <p:cNvSpPr>
            <a:spLocks noGrp="1"/>
          </p:cNvSpPr>
          <p:nvPr>
            <p:ph type="sldNum" sz="quarter" idx="12"/>
          </p:nvPr>
        </p:nvSpPr>
        <p:spPr/>
        <p:txBody>
          <a:bodyPr/>
          <a:lstStyle/>
          <a:p>
            <a:fld id="{E991293F-6092-474C-9977-CD637AF0ACFF}" type="slidenum">
              <a:rPr lang="es-MX" smtClean="0"/>
              <a:t>‹Nº›</a:t>
            </a:fld>
            <a:endParaRPr lang="es-MX"/>
          </a:p>
        </p:txBody>
      </p:sp>
    </p:spTree>
    <p:extLst>
      <p:ext uri="{BB962C8B-B14F-4D97-AF65-F5344CB8AC3E}">
        <p14:creationId xmlns:p14="http://schemas.microsoft.com/office/powerpoint/2010/main" val="24519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F7649-3449-5DEC-AEC7-876C6BDE2F36}"/>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5530387-D0E6-AA48-3E85-1DF667EC1DE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10C123-FBCE-9AAF-8665-A7BDB7BDD0FB}"/>
              </a:ext>
            </a:extLst>
          </p:cNvPr>
          <p:cNvSpPr>
            <a:spLocks noGrp="1"/>
          </p:cNvSpPr>
          <p:nvPr>
            <p:ph type="dt" sz="half" idx="10"/>
          </p:nvPr>
        </p:nvSpPr>
        <p:spPr/>
        <p:txBody>
          <a:bodyPr/>
          <a:lstStyle/>
          <a:p>
            <a:fld id="{612F99E6-3C84-2C40-97C4-AD84842C8C52}" type="datetimeFigureOut">
              <a:rPr lang="es-MX" smtClean="0"/>
              <a:t>13/02/2025</a:t>
            </a:fld>
            <a:endParaRPr lang="es-MX"/>
          </a:p>
        </p:txBody>
      </p:sp>
      <p:sp>
        <p:nvSpPr>
          <p:cNvPr id="5" name="Marcador de pie de página 4">
            <a:extLst>
              <a:ext uri="{FF2B5EF4-FFF2-40B4-BE49-F238E27FC236}">
                <a16:creationId xmlns:a16="http://schemas.microsoft.com/office/drawing/2014/main" id="{FF79B1C1-F354-4C27-7008-90ECD706C18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E83821C-ABD0-E5FE-1550-7A3995EA6EA4}"/>
              </a:ext>
            </a:extLst>
          </p:cNvPr>
          <p:cNvSpPr>
            <a:spLocks noGrp="1"/>
          </p:cNvSpPr>
          <p:nvPr>
            <p:ph type="sldNum" sz="quarter" idx="12"/>
          </p:nvPr>
        </p:nvSpPr>
        <p:spPr/>
        <p:txBody>
          <a:bodyPr/>
          <a:lstStyle/>
          <a:p>
            <a:fld id="{E991293F-6092-474C-9977-CD637AF0ACFF}" type="slidenum">
              <a:rPr lang="es-MX" smtClean="0"/>
              <a:t>‹Nº›</a:t>
            </a:fld>
            <a:endParaRPr lang="es-MX"/>
          </a:p>
        </p:txBody>
      </p:sp>
    </p:spTree>
    <p:extLst>
      <p:ext uri="{BB962C8B-B14F-4D97-AF65-F5344CB8AC3E}">
        <p14:creationId xmlns:p14="http://schemas.microsoft.com/office/powerpoint/2010/main" val="216341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EBF43D-E411-D6EF-6275-C1EA50B72C2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C3F9699A-EA86-609D-7342-ADCC235CEA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CDED0B77-1613-F311-9F8E-5A43EDAB30B3}"/>
              </a:ext>
            </a:extLst>
          </p:cNvPr>
          <p:cNvSpPr>
            <a:spLocks noGrp="1"/>
          </p:cNvSpPr>
          <p:nvPr>
            <p:ph type="dt" sz="half" idx="10"/>
          </p:nvPr>
        </p:nvSpPr>
        <p:spPr/>
        <p:txBody>
          <a:bodyPr/>
          <a:lstStyle/>
          <a:p>
            <a:fld id="{612F99E6-3C84-2C40-97C4-AD84842C8C52}" type="datetimeFigureOut">
              <a:rPr lang="es-MX" smtClean="0"/>
              <a:t>13/02/2025</a:t>
            </a:fld>
            <a:endParaRPr lang="es-MX"/>
          </a:p>
        </p:txBody>
      </p:sp>
      <p:sp>
        <p:nvSpPr>
          <p:cNvPr id="5" name="Marcador de pie de página 4">
            <a:extLst>
              <a:ext uri="{FF2B5EF4-FFF2-40B4-BE49-F238E27FC236}">
                <a16:creationId xmlns:a16="http://schemas.microsoft.com/office/drawing/2014/main" id="{6D83895A-846C-F26B-E328-BC3C25B71DF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A3E8046-2D50-8C72-A768-026A3C84BC67}"/>
              </a:ext>
            </a:extLst>
          </p:cNvPr>
          <p:cNvSpPr>
            <a:spLocks noGrp="1"/>
          </p:cNvSpPr>
          <p:nvPr>
            <p:ph type="sldNum" sz="quarter" idx="12"/>
          </p:nvPr>
        </p:nvSpPr>
        <p:spPr/>
        <p:txBody>
          <a:bodyPr/>
          <a:lstStyle/>
          <a:p>
            <a:fld id="{E991293F-6092-474C-9977-CD637AF0ACFF}" type="slidenum">
              <a:rPr lang="es-MX" smtClean="0"/>
              <a:t>‹Nº›</a:t>
            </a:fld>
            <a:endParaRPr lang="es-MX"/>
          </a:p>
        </p:txBody>
      </p:sp>
    </p:spTree>
    <p:extLst>
      <p:ext uri="{BB962C8B-B14F-4D97-AF65-F5344CB8AC3E}">
        <p14:creationId xmlns:p14="http://schemas.microsoft.com/office/powerpoint/2010/main" val="235474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998E5-06CF-FD14-1B18-ADB100060D1A}"/>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3879549B-5B54-FF58-C2B9-C62988A4831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4C8D2AE4-41BE-76E6-DB88-52C2E369FD68}"/>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74C0C38-95CF-2FA8-1272-951D52E9C687}"/>
              </a:ext>
            </a:extLst>
          </p:cNvPr>
          <p:cNvSpPr>
            <a:spLocks noGrp="1"/>
          </p:cNvSpPr>
          <p:nvPr>
            <p:ph type="dt" sz="half" idx="10"/>
          </p:nvPr>
        </p:nvSpPr>
        <p:spPr/>
        <p:txBody>
          <a:bodyPr/>
          <a:lstStyle/>
          <a:p>
            <a:fld id="{612F99E6-3C84-2C40-97C4-AD84842C8C52}" type="datetimeFigureOut">
              <a:rPr lang="es-MX" smtClean="0"/>
              <a:t>13/02/2025</a:t>
            </a:fld>
            <a:endParaRPr lang="es-MX"/>
          </a:p>
        </p:txBody>
      </p:sp>
      <p:sp>
        <p:nvSpPr>
          <p:cNvPr id="6" name="Marcador de pie de página 5">
            <a:extLst>
              <a:ext uri="{FF2B5EF4-FFF2-40B4-BE49-F238E27FC236}">
                <a16:creationId xmlns:a16="http://schemas.microsoft.com/office/drawing/2014/main" id="{4C43E9D8-9A27-9704-6F42-F1A67FBC66A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FF2F94C-0DDD-2717-9E91-9F896D071917}"/>
              </a:ext>
            </a:extLst>
          </p:cNvPr>
          <p:cNvSpPr>
            <a:spLocks noGrp="1"/>
          </p:cNvSpPr>
          <p:nvPr>
            <p:ph type="sldNum" sz="quarter" idx="12"/>
          </p:nvPr>
        </p:nvSpPr>
        <p:spPr/>
        <p:txBody>
          <a:bodyPr/>
          <a:lstStyle/>
          <a:p>
            <a:fld id="{E991293F-6092-474C-9977-CD637AF0ACFF}" type="slidenum">
              <a:rPr lang="es-MX" smtClean="0"/>
              <a:t>‹Nº›</a:t>
            </a:fld>
            <a:endParaRPr lang="es-MX"/>
          </a:p>
        </p:txBody>
      </p:sp>
    </p:spTree>
    <p:extLst>
      <p:ext uri="{BB962C8B-B14F-4D97-AF65-F5344CB8AC3E}">
        <p14:creationId xmlns:p14="http://schemas.microsoft.com/office/powerpoint/2010/main" val="282413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8D225D-645E-6CA7-0780-8136E9E8BCF3}"/>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A5D8D7AC-F205-C984-B853-1EE99D928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ADC0728-3027-D579-CBA1-A6EAB771135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EEEC10B8-90AB-088F-2BA1-AB088499C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1ECCACC-9738-6F37-49DF-6903FE400CF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1C79853A-03C1-F9BC-A56D-5B75C72E91CD}"/>
              </a:ext>
            </a:extLst>
          </p:cNvPr>
          <p:cNvSpPr>
            <a:spLocks noGrp="1"/>
          </p:cNvSpPr>
          <p:nvPr>
            <p:ph type="dt" sz="half" idx="10"/>
          </p:nvPr>
        </p:nvSpPr>
        <p:spPr/>
        <p:txBody>
          <a:bodyPr/>
          <a:lstStyle/>
          <a:p>
            <a:fld id="{612F99E6-3C84-2C40-97C4-AD84842C8C52}" type="datetimeFigureOut">
              <a:rPr lang="es-MX" smtClean="0"/>
              <a:t>13/02/2025</a:t>
            </a:fld>
            <a:endParaRPr lang="es-MX"/>
          </a:p>
        </p:txBody>
      </p:sp>
      <p:sp>
        <p:nvSpPr>
          <p:cNvPr id="8" name="Marcador de pie de página 7">
            <a:extLst>
              <a:ext uri="{FF2B5EF4-FFF2-40B4-BE49-F238E27FC236}">
                <a16:creationId xmlns:a16="http://schemas.microsoft.com/office/drawing/2014/main" id="{77313E4E-EBA8-F183-271B-A1FCE0BF5D1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61C93E2-D350-7433-780D-F36E715AB9B5}"/>
              </a:ext>
            </a:extLst>
          </p:cNvPr>
          <p:cNvSpPr>
            <a:spLocks noGrp="1"/>
          </p:cNvSpPr>
          <p:nvPr>
            <p:ph type="sldNum" sz="quarter" idx="12"/>
          </p:nvPr>
        </p:nvSpPr>
        <p:spPr/>
        <p:txBody>
          <a:bodyPr/>
          <a:lstStyle/>
          <a:p>
            <a:fld id="{E991293F-6092-474C-9977-CD637AF0ACFF}" type="slidenum">
              <a:rPr lang="es-MX" smtClean="0"/>
              <a:t>‹Nº›</a:t>
            </a:fld>
            <a:endParaRPr lang="es-MX"/>
          </a:p>
        </p:txBody>
      </p:sp>
    </p:spTree>
    <p:extLst>
      <p:ext uri="{BB962C8B-B14F-4D97-AF65-F5344CB8AC3E}">
        <p14:creationId xmlns:p14="http://schemas.microsoft.com/office/powerpoint/2010/main" val="416528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BC7A0-D6BD-19C1-91F2-970C4527D5BF}"/>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F0B90B40-BFD5-2DDB-8EA1-770FA92C7980}"/>
              </a:ext>
            </a:extLst>
          </p:cNvPr>
          <p:cNvSpPr>
            <a:spLocks noGrp="1"/>
          </p:cNvSpPr>
          <p:nvPr>
            <p:ph type="dt" sz="half" idx="10"/>
          </p:nvPr>
        </p:nvSpPr>
        <p:spPr/>
        <p:txBody>
          <a:bodyPr/>
          <a:lstStyle/>
          <a:p>
            <a:fld id="{612F99E6-3C84-2C40-97C4-AD84842C8C52}" type="datetimeFigureOut">
              <a:rPr lang="es-MX" smtClean="0"/>
              <a:t>13/02/2025</a:t>
            </a:fld>
            <a:endParaRPr lang="es-MX"/>
          </a:p>
        </p:txBody>
      </p:sp>
      <p:sp>
        <p:nvSpPr>
          <p:cNvPr id="4" name="Marcador de pie de página 3">
            <a:extLst>
              <a:ext uri="{FF2B5EF4-FFF2-40B4-BE49-F238E27FC236}">
                <a16:creationId xmlns:a16="http://schemas.microsoft.com/office/drawing/2014/main" id="{10C93E32-CA1E-1970-8379-375C74C78C8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A0C0FAD-70A9-6389-F8CE-5200C082E6E1}"/>
              </a:ext>
            </a:extLst>
          </p:cNvPr>
          <p:cNvSpPr>
            <a:spLocks noGrp="1"/>
          </p:cNvSpPr>
          <p:nvPr>
            <p:ph type="sldNum" sz="quarter" idx="12"/>
          </p:nvPr>
        </p:nvSpPr>
        <p:spPr/>
        <p:txBody>
          <a:bodyPr/>
          <a:lstStyle/>
          <a:p>
            <a:fld id="{E991293F-6092-474C-9977-CD637AF0ACFF}" type="slidenum">
              <a:rPr lang="es-MX" smtClean="0"/>
              <a:t>‹Nº›</a:t>
            </a:fld>
            <a:endParaRPr lang="es-MX"/>
          </a:p>
        </p:txBody>
      </p:sp>
    </p:spTree>
    <p:extLst>
      <p:ext uri="{BB962C8B-B14F-4D97-AF65-F5344CB8AC3E}">
        <p14:creationId xmlns:p14="http://schemas.microsoft.com/office/powerpoint/2010/main" val="418935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A12B44-39A3-9550-851F-4E11B0DFD73F}"/>
              </a:ext>
            </a:extLst>
          </p:cNvPr>
          <p:cNvSpPr>
            <a:spLocks noGrp="1"/>
          </p:cNvSpPr>
          <p:nvPr>
            <p:ph type="dt" sz="half" idx="10"/>
          </p:nvPr>
        </p:nvSpPr>
        <p:spPr/>
        <p:txBody>
          <a:bodyPr/>
          <a:lstStyle/>
          <a:p>
            <a:fld id="{612F99E6-3C84-2C40-97C4-AD84842C8C52}" type="datetimeFigureOut">
              <a:rPr lang="es-MX" smtClean="0"/>
              <a:t>13/02/2025</a:t>
            </a:fld>
            <a:endParaRPr lang="es-MX"/>
          </a:p>
        </p:txBody>
      </p:sp>
      <p:sp>
        <p:nvSpPr>
          <p:cNvPr id="3" name="Marcador de pie de página 2">
            <a:extLst>
              <a:ext uri="{FF2B5EF4-FFF2-40B4-BE49-F238E27FC236}">
                <a16:creationId xmlns:a16="http://schemas.microsoft.com/office/drawing/2014/main" id="{CDE2746B-08CA-A3C1-EBAB-A06DC1532C3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74473EC-08FB-CAC3-8DF9-7FCFC1C00CF3}"/>
              </a:ext>
            </a:extLst>
          </p:cNvPr>
          <p:cNvSpPr>
            <a:spLocks noGrp="1"/>
          </p:cNvSpPr>
          <p:nvPr>
            <p:ph type="sldNum" sz="quarter" idx="12"/>
          </p:nvPr>
        </p:nvSpPr>
        <p:spPr/>
        <p:txBody>
          <a:bodyPr/>
          <a:lstStyle/>
          <a:p>
            <a:fld id="{E991293F-6092-474C-9977-CD637AF0ACFF}" type="slidenum">
              <a:rPr lang="es-MX" smtClean="0"/>
              <a:t>‹Nº›</a:t>
            </a:fld>
            <a:endParaRPr lang="es-MX"/>
          </a:p>
        </p:txBody>
      </p:sp>
    </p:spTree>
    <p:extLst>
      <p:ext uri="{BB962C8B-B14F-4D97-AF65-F5344CB8AC3E}">
        <p14:creationId xmlns:p14="http://schemas.microsoft.com/office/powerpoint/2010/main" val="338311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CAAA2C-5B48-953E-6854-7AEFBBB05AD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E3681E62-9161-F51C-4175-1BAAB8381B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22FF4957-A960-D230-4F25-480BD2FA9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C49F98D-81F6-EBBB-DB76-D32ED31DDBB4}"/>
              </a:ext>
            </a:extLst>
          </p:cNvPr>
          <p:cNvSpPr>
            <a:spLocks noGrp="1"/>
          </p:cNvSpPr>
          <p:nvPr>
            <p:ph type="dt" sz="half" idx="10"/>
          </p:nvPr>
        </p:nvSpPr>
        <p:spPr/>
        <p:txBody>
          <a:bodyPr/>
          <a:lstStyle/>
          <a:p>
            <a:fld id="{612F99E6-3C84-2C40-97C4-AD84842C8C52}" type="datetimeFigureOut">
              <a:rPr lang="es-MX" smtClean="0"/>
              <a:t>13/02/2025</a:t>
            </a:fld>
            <a:endParaRPr lang="es-MX"/>
          </a:p>
        </p:txBody>
      </p:sp>
      <p:sp>
        <p:nvSpPr>
          <p:cNvPr id="6" name="Marcador de pie de página 5">
            <a:extLst>
              <a:ext uri="{FF2B5EF4-FFF2-40B4-BE49-F238E27FC236}">
                <a16:creationId xmlns:a16="http://schemas.microsoft.com/office/drawing/2014/main" id="{BC0ED651-18CF-2F55-034A-4C202FB36C0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137AF7C-7042-0C74-008D-CA1CD2C135CB}"/>
              </a:ext>
            </a:extLst>
          </p:cNvPr>
          <p:cNvSpPr>
            <a:spLocks noGrp="1"/>
          </p:cNvSpPr>
          <p:nvPr>
            <p:ph type="sldNum" sz="quarter" idx="12"/>
          </p:nvPr>
        </p:nvSpPr>
        <p:spPr/>
        <p:txBody>
          <a:bodyPr/>
          <a:lstStyle/>
          <a:p>
            <a:fld id="{E991293F-6092-474C-9977-CD637AF0ACFF}" type="slidenum">
              <a:rPr lang="es-MX" smtClean="0"/>
              <a:t>‹Nº›</a:t>
            </a:fld>
            <a:endParaRPr lang="es-MX"/>
          </a:p>
        </p:txBody>
      </p:sp>
    </p:spTree>
    <p:extLst>
      <p:ext uri="{BB962C8B-B14F-4D97-AF65-F5344CB8AC3E}">
        <p14:creationId xmlns:p14="http://schemas.microsoft.com/office/powerpoint/2010/main" val="364328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C1325-F708-4E32-DE88-76A3EC2B594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5432B524-DAD6-03E7-6914-2A42AFC40A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BB6EA9F-A3EB-7C37-1664-23F664E51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6BE9F9B-826F-CA3C-0B27-28FA6F74B0DF}"/>
              </a:ext>
            </a:extLst>
          </p:cNvPr>
          <p:cNvSpPr>
            <a:spLocks noGrp="1"/>
          </p:cNvSpPr>
          <p:nvPr>
            <p:ph type="dt" sz="half" idx="10"/>
          </p:nvPr>
        </p:nvSpPr>
        <p:spPr/>
        <p:txBody>
          <a:bodyPr/>
          <a:lstStyle/>
          <a:p>
            <a:fld id="{612F99E6-3C84-2C40-97C4-AD84842C8C52}" type="datetimeFigureOut">
              <a:rPr lang="es-MX" smtClean="0"/>
              <a:t>13/02/2025</a:t>
            </a:fld>
            <a:endParaRPr lang="es-MX"/>
          </a:p>
        </p:txBody>
      </p:sp>
      <p:sp>
        <p:nvSpPr>
          <p:cNvPr id="6" name="Marcador de pie de página 5">
            <a:extLst>
              <a:ext uri="{FF2B5EF4-FFF2-40B4-BE49-F238E27FC236}">
                <a16:creationId xmlns:a16="http://schemas.microsoft.com/office/drawing/2014/main" id="{F7C0544B-C045-014E-8EB6-76B04F1408A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74D61F7-268E-6DCB-89E7-D4B7BC71768A}"/>
              </a:ext>
            </a:extLst>
          </p:cNvPr>
          <p:cNvSpPr>
            <a:spLocks noGrp="1"/>
          </p:cNvSpPr>
          <p:nvPr>
            <p:ph type="sldNum" sz="quarter" idx="12"/>
          </p:nvPr>
        </p:nvSpPr>
        <p:spPr/>
        <p:txBody>
          <a:bodyPr/>
          <a:lstStyle/>
          <a:p>
            <a:fld id="{E991293F-6092-474C-9977-CD637AF0ACFF}" type="slidenum">
              <a:rPr lang="es-MX" smtClean="0"/>
              <a:t>‹Nº›</a:t>
            </a:fld>
            <a:endParaRPr lang="es-MX"/>
          </a:p>
        </p:txBody>
      </p:sp>
    </p:spTree>
    <p:extLst>
      <p:ext uri="{BB962C8B-B14F-4D97-AF65-F5344CB8AC3E}">
        <p14:creationId xmlns:p14="http://schemas.microsoft.com/office/powerpoint/2010/main" val="24627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C5EA3C-C0DF-80C3-063F-0F2B32C219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AAD89D46-C571-9C47-CB83-6C86CD1D4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90A05C4-F6AA-222A-DC52-38D01DD1DE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2F99E6-3C84-2C40-97C4-AD84842C8C52}" type="datetimeFigureOut">
              <a:rPr lang="es-MX" smtClean="0"/>
              <a:t>13/02/2025</a:t>
            </a:fld>
            <a:endParaRPr lang="es-MX"/>
          </a:p>
        </p:txBody>
      </p:sp>
      <p:sp>
        <p:nvSpPr>
          <p:cNvPr id="5" name="Marcador de pie de página 4">
            <a:extLst>
              <a:ext uri="{FF2B5EF4-FFF2-40B4-BE49-F238E27FC236}">
                <a16:creationId xmlns:a16="http://schemas.microsoft.com/office/drawing/2014/main" id="{27699943-88EA-E62D-354A-B07B1ED23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A6C43841-0CB0-0FAF-CBF8-4AEB0C32A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91293F-6092-474C-9977-CD637AF0ACFF}" type="slidenum">
              <a:rPr lang="es-MX" smtClean="0"/>
              <a:t>‹Nº›</a:t>
            </a:fld>
            <a:endParaRPr lang="es-MX"/>
          </a:p>
        </p:txBody>
      </p:sp>
    </p:spTree>
    <p:extLst>
      <p:ext uri="{BB962C8B-B14F-4D97-AF65-F5344CB8AC3E}">
        <p14:creationId xmlns:p14="http://schemas.microsoft.com/office/powerpoint/2010/main" val="3280528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 Id="rId6" Type="http://schemas.openxmlformats.org/officeDocument/2006/relationships/image" Target="../media/image11.jpeg" /><Relationship Id="rId5" Type="http://schemas.openxmlformats.org/officeDocument/2006/relationships/image" Target="../media/image10.jpeg" /><Relationship Id="rId4" Type="http://schemas.openxmlformats.org/officeDocument/2006/relationships/image" Target="../media/image9.jpeg" /></Relationships>
</file>

<file path=ppt/slides/_rels/slide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25526E3-34E2-37DB-1673-261209540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5" y="770373"/>
            <a:ext cx="3654183" cy="35597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Imagen 3">
            <a:extLst>
              <a:ext uri="{FF2B5EF4-FFF2-40B4-BE49-F238E27FC236}">
                <a16:creationId xmlns:a16="http://schemas.microsoft.com/office/drawing/2014/main" id="{AA5B7057-A56F-545D-9548-55EE6CDA2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579" y="770373"/>
            <a:ext cx="4376915" cy="39434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Título 1">
            <a:extLst>
              <a:ext uri="{FF2B5EF4-FFF2-40B4-BE49-F238E27FC236}">
                <a16:creationId xmlns:a16="http://schemas.microsoft.com/office/drawing/2014/main" id="{7D519FE5-8C31-7DC9-73E5-A8DCC814A8A2}"/>
              </a:ext>
            </a:extLst>
          </p:cNvPr>
          <p:cNvSpPr>
            <a:spLocks noGrp="1"/>
          </p:cNvSpPr>
          <p:nvPr>
            <p:ph type="ctrTitle"/>
          </p:nvPr>
        </p:nvSpPr>
        <p:spPr>
          <a:xfrm>
            <a:off x="2100263" y="493745"/>
            <a:ext cx="6782637" cy="1105200"/>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s-MX" dirty="0"/>
              <a:t>San Valentín </a:t>
            </a:r>
          </a:p>
        </p:txBody>
      </p:sp>
      <p:sp>
        <p:nvSpPr>
          <p:cNvPr id="3" name="Subtítulo 2">
            <a:extLst>
              <a:ext uri="{FF2B5EF4-FFF2-40B4-BE49-F238E27FC236}">
                <a16:creationId xmlns:a16="http://schemas.microsoft.com/office/drawing/2014/main" id="{7B34BC26-0A49-C973-794B-199C04396ABA}"/>
              </a:ext>
            </a:extLst>
          </p:cNvPr>
          <p:cNvSpPr>
            <a:spLocks noGrp="1"/>
          </p:cNvSpPr>
          <p:nvPr>
            <p:ph type="subTitle" idx="1"/>
          </p:nvPr>
        </p:nvSpPr>
        <p:spPr>
          <a:xfrm>
            <a:off x="1941160" y="3047727"/>
            <a:ext cx="7100842" cy="2110154"/>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r>
              <a:rPr lang="es-MX" dirty="0"/>
              <a:t>Nombre de alumno: Gabriela Lizbeth Bernal Cuadras </a:t>
            </a:r>
          </a:p>
          <a:p>
            <a:r>
              <a:rPr lang="es-MX" dirty="0"/>
              <a:t>Materia: Tecnología </a:t>
            </a:r>
          </a:p>
          <a:p>
            <a:r>
              <a:rPr lang="es-MX" dirty="0"/>
              <a:t>Nombre de maestra: </a:t>
            </a:r>
            <a:r>
              <a:rPr lang="es-MX" dirty="0" err="1"/>
              <a:t>Yaritza</a:t>
            </a:r>
            <a:r>
              <a:rPr lang="es-MX" dirty="0"/>
              <a:t> campos </a:t>
            </a:r>
          </a:p>
          <a:p>
            <a:r>
              <a:rPr lang="es-MX" dirty="0"/>
              <a:t>Título: san Valentín</a:t>
            </a:r>
          </a:p>
          <a:p>
            <a:endParaRPr lang="es-MX" dirty="0"/>
          </a:p>
        </p:txBody>
      </p:sp>
    </p:spTree>
    <p:extLst>
      <p:ext uri="{BB962C8B-B14F-4D97-AF65-F5344CB8AC3E}">
        <p14:creationId xmlns:p14="http://schemas.microsoft.com/office/powerpoint/2010/main" val="37044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fade">
                                      <p:cBhvr>
                                        <p:cTn id="25" dur="2000"/>
                                        <p:tgtEl>
                                          <p:spTgt spid="3">
                                            <p:bg/>
                                          </p:spTgt>
                                        </p:tgtEl>
                                      </p:cBhvr>
                                    </p:animEffect>
                                    <p:anim calcmode="lin" valueType="num">
                                      <p:cBhvr>
                                        <p:cTn id="26" dur="2000" fill="hold"/>
                                        <p:tgtEl>
                                          <p:spTgt spid="3">
                                            <p:bg/>
                                          </p:spTgt>
                                        </p:tgtEl>
                                        <p:attrNameLst>
                                          <p:attrName>ppt_w</p:attrName>
                                        </p:attrNameLst>
                                      </p:cBhvr>
                                      <p:tavLst>
                                        <p:tav tm="0" fmla="#ppt_w*sin(2.5*pi*$)">
                                          <p:val>
                                            <p:fltVal val="0"/>
                                          </p:val>
                                        </p:tav>
                                        <p:tav tm="100000">
                                          <p:val>
                                            <p:fltVal val="1"/>
                                          </p:val>
                                        </p:tav>
                                      </p:tavLst>
                                    </p:anim>
                                    <p:anim calcmode="lin" valueType="num">
                                      <p:cBhvr>
                                        <p:cTn id="27"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2000"/>
                                        <p:tgtEl>
                                          <p:spTgt spid="3">
                                            <p:txEl>
                                              <p:pRg st="0" end="0"/>
                                            </p:txEl>
                                          </p:spTgt>
                                        </p:tgtEl>
                                      </p:cBhvr>
                                    </p:animEffect>
                                    <p:anim calcmode="lin" valueType="num">
                                      <p:cBhvr>
                                        <p:cTn id="3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2000"/>
                                        <p:tgtEl>
                                          <p:spTgt spid="3">
                                            <p:txEl>
                                              <p:pRg st="1" end="1"/>
                                            </p:txEl>
                                          </p:spTgt>
                                        </p:tgtEl>
                                      </p:cBhvr>
                                    </p:animEffect>
                                    <p:anim calcmode="lin" valueType="num">
                                      <p:cBhvr>
                                        <p:cTn id="4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2000"/>
                                        <p:tgtEl>
                                          <p:spTgt spid="3">
                                            <p:txEl>
                                              <p:pRg st="2" end="2"/>
                                            </p:txEl>
                                          </p:spTgt>
                                        </p:tgtEl>
                                      </p:cBhvr>
                                    </p:animEffect>
                                    <p:anim calcmode="lin" valueType="num">
                                      <p:cBhvr>
                                        <p:cTn id="4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2000"/>
                                        <p:tgtEl>
                                          <p:spTgt spid="3">
                                            <p:txEl>
                                              <p:pRg st="3" end="3"/>
                                            </p:txEl>
                                          </p:spTgt>
                                        </p:tgtEl>
                                      </p:cBhvr>
                                    </p:animEffect>
                                    <p:anim calcmode="lin" valueType="num">
                                      <p:cBhvr>
                                        <p:cTn id="5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5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DF372DC-1005-5F5B-A80B-2760C2258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D88C835-690C-452E-1084-B1C9B8235C48}"/>
              </a:ext>
            </a:extLst>
          </p:cNvPr>
          <p:cNvSpPr>
            <a:spLocks noGrp="1"/>
          </p:cNvSpPr>
          <p:nvPr>
            <p:ph type="title"/>
          </p:nvPr>
        </p:nvSpPr>
        <p:spPr>
          <a:xfrm>
            <a:off x="2814376" y="314883"/>
            <a:ext cx="5475514" cy="1343095"/>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s-MX" dirty="0"/>
              <a:t>¿Qué es san Valentín?</a:t>
            </a:r>
          </a:p>
        </p:txBody>
      </p:sp>
      <p:sp>
        <p:nvSpPr>
          <p:cNvPr id="3" name="Marcador de contenido 2">
            <a:extLst>
              <a:ext uri="{FF2B5EF4-FFF2-40B4-BE49-F238E27FC236}">
                <a16:creationId xmlns:a16="http://schemas.microsoft.com/office/drawing/2014/main" id="{9E398A16-A6C8-18BE-09E6-CA279A69473E}"/>
              </a:ext>
            </a:extLst>
          </p:cNvPr>
          <p:cNvSpPr>
            <a:spLocks noGrp="1"/>
          </p:cNvSpPr>
          <p:nvPr>
            <p:ph idx="1"/>
          </p:nvPr>
        </p:nvSpPr>
        <p:spPr>
          <a:xfrm>
            <a:off x="838200" y="1825625"/>
            <a:ext cx="10515600" cy="2109979"/>
          </a:xfrm>
          <a:solidFill>
            <a:schemeClr val="bg1"/>
          </a:solidFill>
        </p:spPr>
        <p:txBody>
          <a:bodyPr/>
          <a:lstStyle/>
          <a:p>
            <a:r>
              <a:rPr lang="es-MX" dirty="0"/>
              <a:t>El Día de San Valentín o simplemente San Valentín es una festividad de origen católico que se celebra anualmente el 14 de febrero como conmemoración de las buenas obras realizadas por san Valentín de Roma, relacionadas con el concepto universal del amor y la afectividad</a:t>
            </a:r>
          </a:p>
        </p:txBody>
      </p:sp>
      <p:pic>
        <p:nvPicPr>
          <p:cNvPr id="4" name="Imagen 3">
            <a:extLst>
              <a:ext uri="{FF2B5EF4-FFF2-40B4-BE49-F238E27FC236}">
                <a16:creationId xmlns:a16="http://schemas.microsoft.com/office/drawing/2014/main" id="{32A0AEAD-A5DC-3FC1-87C0-3E4BD2B1C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45764" y="3650901"/>
            <a:ext cx="56541" cy="100484"/>
          </a:xfrm>
          <a:prstGeom prst="rect">
            <a:avLst/>
          </a:prstGeom>
        </p:spPr>
      </p:pic>
      <p:pic>
        <p:nvPicPr>
          <p:cNvPr id="6" name="Imagen 5">
            <a:extLst>
              <a:ext uri="{FF2B5EF4-FFF2-40B4-BE49-F238E27FC236}">
                <a16:creationId xmlns:a16="http://schemas.microsoft.com/office/drawing/2014/main" id="{CF1A64A1-9BB4-1E54-6FC0-EF6D66960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154" y="3552729"/>
            <a:ext cx="3177646" cy="3177646"/>
          </a:xfrm>
          <a:prstGeom prst="rect">
            <a:avLst/>
          </a:prstGeom>
        </p:spPr>
      </p:pic>
    </p:spTree>
    <p:extLst>
      <p:ext uri="{BB962C8B-B14F-4D97-AF65-F5344CB8AC3E}">
        <p14:creationId xmlns:p14="http://schemas.microsoft.com/office/powerpoint/2010/main" val="30331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97D06B8-5616-C805-3F9D-8AC16DEA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F9A3875-EA13-CB03-DD4C-136690DFA71B}"/>
              </a:ext>
            </a:extLst>
          </p:cNvPr>
          <p:cNvSpPr>
            <a:spLocks noGrp="1"/>
          </p:cNvSpPr>
          <p:nvPr>
            <p:ph type="title"/>
          </p:nvPr>
        </p:nvSpPr>
        <p:spPr>
          <a:xfrm>
            <a:off x="2362200" y="182563"/>
            <a:ext cx="7116745" cy="1460500"/>
          </a:xfrm>
          <a:solidFill>
            <a:schemeClr val="accent2">
              <a:lumMod val="40000"/>
              <a:lumOff val="60000"/>
            </a:schemeClr>
          </a:solidFill>
        </p:spPr>
        <p:txBody>
          <a:bodyPr/>
          <a:lstStyle/>
          <a:p>
            <a:r>
              <a:rPr lang="es-MX" dirty="0"/>
              <a:t>¿Qué ocurre en san Valentín?</a:t>
            </a:r>
          </a:p>
        </p:txBody>
      </p:sp>
      <p:sp>
        <p:nvSpPr>
          <p:cNvPr id="3" name="Marcador de contenido 2">
            <a:extLst>
              <a:ext uri="{FF2B5EF4-FFF2-40B4-BE49-F238E27FC236}">
                <a16:creationId xmlns:a16="http://schemas.microsoft.com/office/drawing/2014/main" id="{3196CB18-3287-A59C-0C3E-B53309A59B77}"/>
              </a:ext>
            </a:extLst>
          </p:cNvPr>
          <p:cNvSpPr>
            <a:spLocks noGrp="1"/>
          </p:cNvSpPr>
          <p:nvPr>
            <p:ph idx="1"/>
          </p:nvPr>
        </p:nvSpPr>
        <p:spPr>
          <a:solidFill>
            <a:schemeClr val="bg1"/>
          </a:solidFill>
        </p:spPr>
        <p:txBody>
          <a:bodyPr/>
          <a:lstStyle/>
          <a:p>
            <a:r>
              <a:rPr lang="es-MX" dirty="0"/>
              <a:t>El Día de San Valentín, conocido en México como el Día del Amor y la Amistad, es una de las fechas más esperadas del año. Cada 14 de febrero, el país se llena de colores, aromas y emociones que celebran no solo el amor romántico, sino también los lazos de amistad y cariño que unen a las personas</a:t>
            </a:r>
          </a:p>
          <a:p>
            <a:r>
              <a:rPr lang="es-MX" dirty="0"/>
              <a:t>En otro contexto más literal es que hay algunos que se declaran</a:t>
            </a:r>
          </a:p>
          <a:p>
            <a:r>
              <a:rPr lang="es-MX" dirty="0"/>
              <a:t>Otros se la pasan en casa mirando películas (creo que solo yo pero aún así)</a:t>
            </a:r>
          </a:p>
          <a:p>
            <a:r>
              <a:rPr lang="es-MX" dirty="0"/>
              <a:t>Y también se convive con las personas más queridas que tienes (como familia, amigos y mascotas)</a:t>
            </a:r>
          </a:p>
        </p:txBody>
      </p:sp>
    </p:spTree>
    <p:extLst>
      <p:ext uri="{BB962C8B-B14F-4D97-AF65-F5344CB8AC3E}">
        <p14:creationId xmlns:p14="http://schemas.microsoft.com/office/powerpoint/2010/main" val="8251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580">
                                          <p:stCondLst>
                                            <p:cond delay="0"/>
                                          </p:stCondLst>
                                        </p:cTn>
                                        <p:tgtEl>
                                          <p:spTgt spid="3">
                                            <p:bg/>
                                          </p:spTgt>
                                        </p:tgtEl>
                                      </p:cBhvr>
                                    </p:animEffect>
                                    <p:anim calcmode="lin" valueType="num">
                                      <p:cBhvr>
                                        <p:cTn id="14"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bg/>
                                          </p:spTgt>
                                        </p:tgtEl>
                                      </p:cBhvr>
                                      <p:to x="100000" y="60000"/>
                                    </p:animScale>
                                    <p:animScale>
                                      <p:cBhvr>
                                        <p:cTn id="20" dur="166" decel="50000">
                                          <p:stCondLst>
                                            <p:cond delay="676"/>
                                          </p:stCondLst>
                                        </p:cTn>
                                        <p:tgtEl>
                                          <p:spTgt spid="3">
                                            <p:bg/>
                                          </p:spTgt>
                                        </p:tgtEl>
                                      </p:cBhvr>
                                      <p:to x="100000" y="100000"/>
                                    </p:animScale>
                                    <p:animScale>
                                      <p:cBhvr>
                                        <p:cTn id="21" dur="26">
                                          <p:stCondLst>
                                            <p:cond delay="1312"/>
                                          </p:stCondLst>
                                        </p:cTn>
                                        <p:tgtEl>
                                          <p:spTgt spid="3">
                                            <p:bg/>
                                          </p:spTgt>
                                        </p:tgtEl>
                                      </p:cBhvr>
                                      <p:to x="100000" y="80000"/>
                                    </p:animScale>
                                    <p:animScale>
                                      <p:cBhvr>
                                        <p:cTn id="22" dur="166" decel="50000">
                                          <p:stCondLst>
                                            <p:cond delay="1338"/>
                                          </p:stCondLst>
                                        </p:cTn>
                                        <p:tgtEl>
                                          <p:spTgt spid="3">
                                            <p:bg/>
                                          </p:spTgt>
                                        </p:tgtEl>
                                      </p:cBhvr>
                                      <p:to x="100000" y="100000"/>
                                    </p:animScale>
                                    <p:animScale>
                                      <p:cBhvr>
                                        <p:cTn id="23" dur="26">
                                          <p:stCondLst>
                                            <p:cond delay="1642"/>
                                          </p:stCondLst>
                                        </p:cTn>
                                        <p:tgtEl>
                                          <p:spTgt spid="3">
                                            <p:bg/>
                                          </p:spTgt>
                                        </p:tgtEl>
                                      </p:cBhvr>
                                      <p:to x="100000" y="90000"/>
                                    </p:animScale>
                                    <p:animScale>
                                      <p:cBhvr>
                                        <p:cTn id="24" dur="166" decel="50000">
                                          <p:stCondLst>
                                            <p:cond delay="1668"/>
                                          </p:stCondLst>
                                        </p:cTn>
                                        <p:tgtEl>
                                          <p:spTgt spid="3">
                                            <p:bg/>
                                          </p:spTgt>
                                        </p:tgtEl>
                                      </p:cBhvr>
                                      <p:to x="100000" y="100000"/>
                                    </p:animScale>
                                    <p:animScale>
                                      <p:cBhvr>
                                        <p:cTn id="25" dur="26">
                                          <p:stCondLst>
                                            <p:cond delay="1808"/>
                                          </p:stCondLst>
                                        </p:cTn>
                                        <p:tgtEl>
                                          <p:spTgt spid="3">
                                            <p:bg/>
                                          </p:spTgt>
                                        </p:tgtEl>
                                      </p:cBhvr>
                                      <p:to x="100000" y="95000"/>
                                    </p:animScale>
                                    <p:animScale>
                                      <p:cBhvr>
                                        <p:cTn id="26" dur="166" decel="50000">
                                          <p:stCondLst>
                                            <p:cond delay="1834"/>
                                          </p:stCondLst>
                                        </p:cTn>
                                        <p:tgtEl>
                                          <p:spTgt spid="3">
                                            <p:bg/>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down)">
                                      <p:cBhvr>
                                        <p:cTn id="31" dur="580">
                                          <p:stCondLst>
                                            <p:cond delay="0"/>
                                          </p:stCondLst>
                                        </p:cTn>
                                        <p:tgtEl>
                                          <p:spTgt spid="3">
                                            <p:txEl>
                                              <p:pRg st="0" end="0"/>
                                            </p:txEl>
                                          </p:spTgt>
                                        </p:tgtEl>
                                      </p:cBhvr>
                                    </p:animEffect>
                                    <p:anim calcmode="lin" valueType="num">
                                      <p:cBhvr>
                                        <p:cTn id="3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0" end="0"/>
                                            </p:txEl>
                                          </p:spTgt>
                                        </p:tgtEl>
                                      </p:cBhvr>
                                      <p:to x="100000" y="60000"/>
                                    </p:animScale>
                                    <p:animScale>
                                      <p:cBhvr>
                                        <p:cTn id="38" dur="166" decel="50000">
                                          <p:stCondLst>
                                            <p:cond delay="676"/>
                                          </p:stCondLst>
                                        </p:cTn>
                                        <p:tgtEl>
                                          <p:spTgt spid="3">
                                            <p:txEl>
                                              <p:pRg st="0" end="0"/>
                                            </p:txEl>
                                          </p:spTgt>
                                        </p:tgtEl>
                                      </p:cBhvr>
                                      <p:to x="100000" y="100000"/>
                                    </p:animScale>
                                    <p:animScale>
                                      <p:cBhvr>
                                        <p:cTn id="39" dur="26">
                                          <p:stCondLst>
                                            <p:cond delay="1312"/>
                                          </p:stCondLst>
                                        </p:cTn>
                                        <p:tgtEl>
                                          <p:spTgt spid="3">
                                            <p:txEl>
                                              <p:pRg st="0" end="0"/>
                                            </p:txEl>
                                          </p:spTgt>
                                        </p:tgtEl>
                                      </p:cBhvr>
                                      <p:to x="100000" y="80000"/>
                                    </p:animScale>
                                    <p:animScale>
                                      <p:cBhvr>
                                        <p:cTn id="40" dur="166" decel="50000">
                                          <p:stCondLst>
                                            <p:cond delay="1338"/>
                                          </p:stCondLst>
                                        </p:cTn>
                                        <p:tgtEl>
                                          <p:spTgt spid="3">
                                            <p:txEl>
                                              <p:pRg st="0" end="0"/>
                                            </p:txEl>
                                          </p:spTgt>
                                        </p:tgtEl>
                                      </p:cBhvr>
                                      <p:to x="100000" y="100000"/>
                                    </p:animScale>
                                    <p:animScale>
                                      <p:cBhvr>
                                        <p:cTn id="41" dur="26">
                                          <p:stCondLst>
                                            <p:cond delay="1642"/>
                                          </p:stCondLst>
                                        </p:cTn>
                                        <p:tgtEl>
                                          <p:spTgt spid="3">
                                            <p:txEl>
                                              <p:pRg st="0" end="0"/>
                                            </p:txEl>
                                          </p:spTgt>
                                        </p:tgtEl>
                                      </p:cBhvr>
                                      <p:to x="100000" y="90000"/>
                                    </p:animScale>
                                    <p:animScale>
                                      <p:cBhvr>
                                        <p:cTn id="42" dur="166" decel="50000">
                                          <p:stCondLst>
                                            <p:cond delay="1668"/>
                                          </p:stCondLst>
                                        </p:cTn>
                                        <p:tgtEl>
                                          <p:spTgt spid="3">
                                            <p:txEl>
                                              <p:pRg st="0" end="0"/>
                                            </p:txEl>
                                          </p:spTgt>
                                        </p:tgtEl>
                                      </p:cBhvr>
                                      <p:to x="100000" y="100000"/>
                                    </p:animScale>
                                    <p:animScale>
                                      <p:cBhvr>
                                        <p:cTn id="43" dur="26">
                                          <p:stCondLst>
                                            <p:cond delay="1808"/>
                                          </p:stCondLst>
                                        </p:cTn>
                                        <p:tgtEl>
                                          <p:spTgt spid="3">
                                            <p:txEl>
                                              <p:pRg st="0" end="0"/>
                                            </p:txEl>
                                          </p:spTgt>
                                        </p:tgtEl>
                                      </p:cBhvr>
                                      <p:to x="100000" y="95000"/>
                                    </p:animScale>
                                    <p:animScale>
                                      <p:cBhvr>
                                        <p:cTn id="44" dur="166" decel="50000">
                                          <p:stCondLst>
                                            <p:cond delay="1834"/>
                                          </p:stCondLst>
                                        </p:cTn>
                                        <p:tgtEl>
                                          <p:spTgt spid="3">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Effect transition="in" filter="wipe(down)">
                                      <p:cBhvr>
                                        <p:cTn id="49" dur="580">
                                          <p:stCondLst>
                                            <p:cond delay="0"/>
                                          </p:stCondLst>
                                        </p:cTn>
                                        <p:tgtEl>
                                          <p:spTgt spid="3">
                                            <p:txEl>
                                              <p:pRg st="1" end="1"/>
                                            </p:txEl>
                                          </p:spTgt>
                                        </p:tgtEl>
                                      </p:cBhvr>
                                    </p:animEffect>
                                    <p:anim calcmode="lin" valueType="num">
                                      <p:cBhvr>
                                        <p:cTn id="5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1" end="1"/>
                                            </p:txEl>
                                          </p:spTgt>
                                        </p:tgtEl>
                                      </p:cBhvr>
                                      <p:to x="100000" y="60000"/>
                                    </p:animScale>
                                    <p:animScale>
                                      <p:cBhvr>
                                        <p:cTn id="56" dur="166" decel="50000">
                                          <p:stCondLst>
                                            <p:cond delay="676"/>
                                          </p:stCondLst>
                                        </p:cTn>
                                        <p:tgtEl>
                                          <p:spTgt spid="3">
                                            <p:txEl>
                                              <p:pRg st="1" end="1"/>
                                            </p:txEl>
                                          </p:spTgt>
                                        </p:tgtEl>
                                      </p:cBhvr>
                                      <p:to x="100000" y="100000"/>
                                    </p:animScale>
                                    <p:animScale>
                                      <p:cBhvr>
                                        <p:cTn id="57" dur="26">
                                          <p:stCondLst>
                                            <p:cond delay="1312"/>
                                          </p:stCondLst>
                                        </p:cTn>
                                        <p:tgtEl>
                                          <p:spTgt spid="3">
                                            <p:txEl>
                                              <p:pRg st="1" end="1"/>
                                            </p:txEl>
                                          </p:spTgt>
                                        </p:tgtEl>
                                      </p:cBhvr>
                                      <p:to x="100000" y="80000"/>
                                    </p:animScale>
                                    <p:animScale>
                                      <p:cBhvr>
                                        <p:cTn id="58" dur="166" decel="50000">
                                          <p:stCondLst>
                                            <p:cond delay="1338"/>
                                          </p:stCondLst>
                                        </p:cTn>
                                        <p:tgtEl>
                                          <p:spTgt spid="3">
                                            <p:txEl>
                                              <p:pRg st="1" end="1"/>
                                            </p:txEl>
                                          </p:spTgt>
                                        </p:tgtEl>
                                      </p:cBhvr>
                                      <p:to x="100000" y="100000"/>
                                    </p:animScale>
                                    <p:animScale>
                                      <p:cBhvr>
                                        <p:cTn id="59" dur="26">
                                          <p:stCondLst>
                                            <p:cond delay="1642"/>
                                          </p:stCondLst>
                                        </p:cTn>
                                        <p:tgtEl>
                                          <p:spTgt spid="3">
                                            <p:txEl>
                                              <p:pRg st="1" end="1"/>
                                            </p:txEl>
                                          </p:spTgt>
                                        </p:tgtEl>
                                      </p:cBhvr>
                                      <p:to x="100000" y="90000"/>
                                    </p:animScale>
                                    <p:animScale>
                                      <p:cBhvr>
                                        <p:cTn id="60" dur="166" decel="50000">
                                          <p:stCondLst>
                                            <p:cond delay="1668"/>
                                          </p:stCondLst>
                                        </p:cTn>
                                        <p:tgtEl>
                                          <p:spTgt spid="3">
                                            <p:txEl>
                                              <p:pRg st="1" end="1"/>
                                            </p:txEl>
                                          </p:spTgt>
                                        </p:tgtEl>
                                      </p:cBhvr>
                                      <p:to x="100000" y="100000"/>
                                    </p:animScale>
                                    <p:animScale>
                                      <p:cBhvr>
                                        <p:cTn id="61" dur="26">
                                          <p:stCondLst>
                                            <p:cond delay="1808"/>
                                          </p:stCondLst>
                                        </p:cTn>
                                        <p:tgtEl>
                                          <p:spTgt spid="3">
                                            <p:txEl>
                                              <p:pRg st="1" end="1"/>
                                            </p:txEl>
                                          </p:spTgt>
                                        </p:tgtEl>
                                      </p:cBhvr>
                                      <p:to x="100000" y="95000"/>
                                    </p:animScale>
                                    <p:animScale>
                                      <p:cBhvr>
                                        <p:cTn id="62" dur="166" decel="50000">
                                          <p:stCondLst>
                                            <p:cond delay="1834"/>
                                          </p:stCondLst>
                                        </p:cTn>
                                        <p:tgtEl>
                                          <p:spTgt spid="3">
                                            <p:txEl>
                                              <p:pRg st="1" end="1"/>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Effect transition="in" filter="wipe(down)">
                                      <p:cBhvr>
                                        <p:cTn id="67" dur="580">
                                          <p:stCondLst>
                                            <p:cond delay="0"/>
                                          </p:stCondLst>
                                        </p:cTn>
                                        <p:tgtEl>
                                          <p:spTgt spid="3">
                                            <p:txEl>
                                              <p:pRg st="2" end="2"/>
                                            </p:txEl>
                                          </p:spTgt>
                                        </p:tgtEl>
                                      </p:cBhvr>
                                    </p:animEffect>
                                    <p:anim calcmode="lin" valueType="num">
                                      <p:cBhvr>
                                        <p:cTn id="6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2" end="2"/>
                                            </p:txEl>
                                          </p:spTgt>
                                        </p:tgtEl>
                                      </p:cBhvr>
                                      <p:to x="100000" y="60000"/>
                                    </p:animScale>
                                    <p:animScale>
                                      <p:cBhvr>
                                        <p:cTn id="74" dur="166" decel="50000">
                                          <p:stCondLst>
                                            <p:cond delay="676"/>
                                          </p:stCondLst>
                                        </p:cTn>
                                        <p:tgtEl>
                                          <p:spTgt spid="3">
                                            <p:txEl>
                                              <p:pRg st="2" end="2"/>
                                            </p:txEl>
                                          </p:spTgt>
                                        </p:tgtEl>
                                      </p:cBhvr>
                                      <p:to x="100000" y="100000"/>
                                    </p:animScale>
                                    <p:animScale>
                                      <p:cBhvr>
                                        <p:cTn id="75" dur="26">
                                          <p:stCondLst>
                                            <p:cond delay="1312"/>
                                          </p:stCondLst>
                                        </p:cTn>
                                        <p:tgtEl>
                                          <p:spTgt spid="3">
                                            <p:txEl>
                                              <p:pRg st="2" end="2"/>
                                            </p:txEl>
                                          </p:spTgt>
                                        </p:tgtEl>
                                      </p:cBhvr>
                                      <p:to x="100000" y="80000"/>
                                    </p:animScale>
                                    <p:animScale>
                                      <p:cBhvr>
                                        <p:cTn id="76" dur="166" decel="50000">
                                          <p:stCondLst>
                                            <p:cond delay="1338"/>
                                          </p:stCondLst>
                                        </p:cTn>
                                        <p:tgtEl>
                                          <p:spTgt spid="3">
                                            <p:txEl>
                                              <p:pRg st="2" end="2"/>
                                            </p:txEl>
                                          </p:spTgt>
                                        </p:tgtEl>
                                      </p:cBhvr>
                                      <p:to x="100000" y="100000"/>
                                    </p:animScale>
                                    <p:animScale>
                                      <p:cBhvr>
                                        <p:cTn id="77" dur="26">
                                          <p:stCondLst>
                                            <p:cond delay="1642"/>
                                          </p:stCondLst>
                                        </p:cTn>
                                        <p:tgtEl>
                                          <p:spTgt spid="3">
                                            <p:txEl>
                                              <p:pRg st="2" end="2"/>
                                            </p:txEl>
                                          </p:spTgt>
                                        </p:tgtEl>
                                      </p:cBhvr>
                                      <p:to x="100000" y="90000"/>
                                    </p:animScale>
                                    <p:animScale>
                                      <p:cBhvr>
                                        <p:cTn id="78" dur="166" decel="50000">
                                          <p:stCondLst>
                                            <p:cond delay="1668"/>
                                          </p:stCondLst>
                                        </p:cTn>
                                        <p:tgtEl>
                                          <p:spTgt spid="3">
                                            <p:txEl>
                                              <p:pRg st="2" end="2"/>
                                            </p:txEl>
                                          </p:spTgt>
                                        </p:tgtEl>
                                      </p:cBhvr>
                                      <p:to x="100000" y="100000"/>
                                    </p:animScale>
                                    <p:animScale>
                                      <p:cBhvr>
                                        <p:cTn id="79" dur="26">
                                          <p:stCondLst>
                                            <p:cond delay="1808"/>
                                          </p:stCondLst>
                                        </p:cTn>
                                        <p:tgtEl>
                                          <p:spTgt spid="3">
                                            <p:txEl>
                                              <p:pRg st="2" end="2"/>
                                            </p:txEl>
                                          </p:spTgt>
                                        </p:tgtEl>
                                      </p:cBhvr>
                                      <p:to x="100000" y="95000"/>
                                    </p:animScale>
                                    <p:animScale>
                                      <p:cBhvr>
                                        <p:cTn id="80" dur="166" decel="50000">
                                          <p:stCondLst>
                                            <p:cond delay="1834"/>
                                          </p:stCondLst>
                                        </p:cTn>
                                        <p:tgtEl>
                                          <p:spTgt spid="3">
                                            <p:txEl>
                                              <p:pRg st="2" end="2"/>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Effect transition="in" filter="wipe(down)">
                                      <p:cBhvr>
                                        <p:cTn id="85" dur="580">
                                          <p:stCondLst>
                                            <p:cond delay="0"/>
                                          </p:stCondLst>
                                        </p:cTn>
                                        <p:tgtEl>
                                          <p:spTgt spid="3">
                                            <p:txEl>
                                              <p:pRg st="3" end="3"/>
                                            </p:txEl>
                                          </p:spTgt>
                                        </p:tgtEl>
                                      </p:cBhvr>
                                    </p:animEffect>
                                    <p:anim calcmode="lin" valueType="num">
                                      <p:cBhvr>
                                        <p:cTn id="8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3" end="3"/>
                                            </p:txEl>
                                          </p:spTgt>
                                        </p:tgtEl>
                                      </p:cBhvr>
                                      <p:to x="100000" y="60000"/>
                                    </p:animScale>
                                    <p:animScale>
                                      <p:cBhvr>
                                        <p:cTn id="92" dur="166" decel="50000">
                                          <p:stCondLst>
                                            <p:cond delay="676"/>
                                          </p:stCondLst>
                                        </p:cTn>
                                        <p:tgtEl>
                                          <p:spTgt spid="3">
                                            <p:txEl>
                                              <p:pRg st="3" end="3"/>
                                            </p:txEl>
                                          </p:spTgt>
                                        </p:tgtEl>
                                      </p:cBhvr>
                                      <p:to x="100000" y="100000"/>
                                    </p:animScale>
                                    <p:animScale>
                                      <p:cBhvr>
                                        <p:cTn id="93" dur="26">
                                          <p:stCondLst>
                                            <p:cond delay="1312"/>
                                          </p:stCondLst>
                                        </p:cTn>
                                        <p:tgtEl>
                                          <p:spTgt spid="3">
                                            <p:txEl>
                                              <p:pRg st="3" end="3"/>
                                            </p:txEl>
                                          </p:spTgt>
                                        </p:tgtEl>
                                      </p:cBhvr>
                                      <p:to x="100000" y="80000"/>
                                    </p:animScale>
                                    <p:animScale>
                                      <p:cBhvr>
                                        <p:cTn id="94" dur="166" decel="50000">
                                          <p:stCondLst>
                                            <p:cond delay="1338"/>
                                          </p:stCondLst>
                                        </p:cTn>
                                        <p:tgtEl>
                                          <p:spTgt spid="3">
                                            <p:txEl>
                                              <p:pRg st="3" end="3"/>
                                            </p:txEl>
                                          </p:spTgt>
                                        </p:tgtEl>
                                      </p:cBhvr>
                                      <p:to x="100000" y="100000"/>
                                    </p:animScale>
                                    <p:animScale>
                                      <p:cBhvr>
                                        <p:cTn id="95" dur="26">
                                          <p:stCondLst>
                                            <p:cond delay="1642"/>
                                          </p:stCondLst>
                                        </p:cTn>
                                        <p:tgtEl>
                                          <p:spTgt spid="3">
                                            <p:txEl>
                                              <p:pRg st="3" end="3"/>
                                            </p:txEl>
                                          </p:spTgt>
                                        </p:tgtEl>
                                      </p:cBhvr>
                                      <p:to x="100000" y="90000"/>
                                    </p:animScale>
                                    <p:animScale>
                                      <p:cBhvr>
                                        <p:cTn id="96" dur="166" decel="50000">
                                          <p:stCondLst>
                                            <p:cond delay="1668"/>
                                          </p:stCondLst>
                                        </p:cTn>
                                        <p:tgtEl>
                                          <p:spTgt spid="3">
                                            <p:txEl>
                                              <p:pRg st="3" end="3"/>
                                            </p:txEl>
                                          </p:spTgt>
                                        </p:tgtEl>
                                      </p:cBhvr>
                                      <p:to x="100000" y="100000"/>
                                    </p:animScale>
                                    <p:animScale>
                                      <p:cBhvr>
                                        <p:cTn id="97" dur="26">
                                          <p:stCondLst>
                                            <p:cond delay="1808"/>
                                          </p:stCondLst>
                                        </p:cTn>
                                        <p:tgtEl>
                                          <p:spTgt spid="3">
                                            <p:txEl>
                                              <p:pRg st="3" end="3"/>
                                            </p:txEl>
                                          </p:spTgt>
                                        </p:tgtEl>
                                      </p:cBhvr>
                                      <p:to x="100000" y="95000"/>
                                    </p:animScale>
                                    <p:animScale>
                                      <p:cBhvr>
                                        <p:cTn id="9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A775563-87B7-7339-9443-189F2F0C9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30" y="4174052"/>
            <a:ext cx="2683948" cy="2683948"/>
          </a:xfrm>
          <a:prstGeom prst="rect">
            <a:avLst/>
          </a:prstGeom>
        </p:spPr>
      </p:pic>
      <p:pic>
        <p:nvPicPr>
          <p:cNvPr id="4" name="Imagen 3">
            <a:extLst>
              <a:ext uri="{FF2B5EF4-FFF2-40B4-BE49-F238E27FC236}">
                <a16:creationId xmlns:a16="http://schemas.microsoft.com/office/drawing/2014/main" id="{AEDEC982-9537-EDE9-4960-281137359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AF81CD5-588E-A55C-0C10-9E2B389451CD}"/>
              </a:ext>
            </a:extLst>
          </p:cNvPr>
          <p:cNvSpPr>
            <a:spLocks noGrp="1"/>
          </p:cNvSpPr>
          <p:nvPr>
            <p:ph type="title"/>
          </p:nvPr>
        </p:nvSpPr>
        <p:spPr>
          <a:xfrm>
            <a:off x="3801624" y="0"/>
            <a:ext cx="3014507" cy="1440439"/>
          </a:xfrm>
        </p:spPr>
        <p:style>
          <a:lnRef idx="1">
            <a:schemeClr val="accent2"/>
          </a:lnRef>
          <a:fillRef idx="2">
            <a:schemeClr val="accent2"/>
          </a:fillRef>
          <a:effectRef idx="1">
            <a:schemeClr val="accent2"/>
          </a:effectRef>
          <a:fontRef idx="minor">
            <a:schemeClr val="dk1"/>
          </a:fontRef>
        </p:style>
        <p:txBody>
          <a:bodyPr>
            <a:normAutofit/>
          </a:bodyPr>
          <a:lstStyle/>
          <a:p>
            <a:r>
              <a:rPr lang="es-MX" dirty="0"/>
              <a:t>Ejemplos:</a:t>
            </a:r>
          </a:p>
        </p:txBody>
      </p:sp>
      <p:pic>
        <p:nvPicPr>
          <p:cNvPr id="5" name="Imagen 4">
            <a:extLst>
              <a:ext uri="{FF2B5EF4-FFF2-40B4-BE49-F238E27FC236}">
                <a16:creationId xmlns:a16="http://schemas.microsoft.com/office/drawing/2014/main" id="{DDF25D61-6920-7DB3-56F6-9F705F0D62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2679" y="4153359"/>
            <a:ext cx="3248236" cy="2598589"/>
          </a:xfrm>
          <a:prstGeom prst="rect">
            <a:avLst/>
          </a:prstGeom>
        </p:spPr>
      </p:pic>
      <p:pic>
        <p:nvPicPr>
          <p:cNvPr id="6" name="Imagen 5">
            <a:extLst>
              <a:ext uri="{FF2B5EF4-FFF2-40B4-BE49-F238E27FC236}">
                <a16:creationId xmlns:a16="http://schemas.microsoft.com/office/drawing/2014/main" id="{4C7318A3-D828-9EC2-7BBD-C60C2AFEBF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4360" y="1343421"/>
            <a:ext cx="2269214" cy="2722440"/>
          </a:xfrm>
          <a:prstGeom prst="rect">
            <a:avLst/>
          </a:prstGeom>
        </p:spPr>
      </p:pic>
      <p:pic>
        <p:nvPicPr>
          <p:cNvPr id="8" name="Imagen 7">
            <a:extLst>
              <a:ext uri="{FF2B5EF4-FFF2-40B4-BE49-F238E27FC236}">
                <a16:creationId xmlns:a16="http://schemas.microsoft.com/office/drawing/2014/main" id="{944D8096-05F3-0BDC-9B6C-3E5A439F60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085" y="4279427"/>
            <a:ext cx="1836517" cy="2578573"/>
          </a:xfrm>
          <a:prstGeom prst="rect">
            <a:avLst/>
          </a:prstGeom>
        </p:spPr>
      </p:pic>
      <p:sp>
        <p:nvSpPr>
          <p:cNvPr id="3" name="Marcador de contenido 2">
            <a:extLst>
              <a:ext uri="{FF2B5EF4-FFF2-40B4-BE49-F238E27FC236}">
                <a16:creationId xmlns:a16="http://schemas.microsoft.com/office/drawing/2014/main" id="{35AF5F2F-418C-DA24-96EA-7CBEFC0F5928}"/>
              </a:ext>
            </a:extLst>
          </p:cNvPr>
          <p:cNvSpPr>
            <a:spLocks noGrp="1"/>
          </p:cNvSpPr>
          <p:nvPr>
            <p:ph idx="1"/>
          </p:nvPr>
        </p:nvSpPr>
        <p:spPr>
          <a:xfrm>
            <a:off x="787959" y="1641406"/>
            <a:ext cx="8757976" cy="2830109"/>
          </a:xfrm>
          <a:solidFill>
            <a:schemeClr val="bg1"/>
          </a:solidFill>
        </p:spPr>
        <p:txBody>
          <a:bodyPr>
            <a:normAutofit/>
          </a:bodyPr>
          <a:lstStyle/>
          <a:p>
            <a:r>
              <a:rPr lang="es-MX" dirty="0"/>
              <a:t>En San Valentín algunas parejas van a comer o a pasear </a:t>
            </a:r>
          </a:p>
          <a:p>
            <a:r>
              <a:rPr lang="es-MX" dirty="0"/>
              <a:t>O los amigos van a un lugar para convivir entre ellos</a:t>
            </a:r>
          </a:p>
          <a:p>
            <a:r>
              <a:rPr lang="es-MX" dirty="0"/>
              <a:t>También están las comidas familiares en las que hay decoración de san Valentín </a:t>
            </a:r>
          </a:p>
          <a:p>
            <a:r>
              <a:rPr lang="es-MX" dirty="0"/>
              <a:t>O están los que se la pasan en casa mirando películas </a:t>
            </a:r>
          </a:p>
        </p:txBody>
      </p:sp>
    </p:spTree>
    <p:extLst>
      <p:ext uri="{BB962C8B-B14F-4D97-AF65-F5344CB8AC3E}">
        <p14:creationId xmlns:p14="http://schemas.microsoft.com/office/powerpoint/2010/main" val="185235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80">
                                          <p:stCondLst>
                                            <p:cond delay="0"/>
                                          </p:stCondLst>
                                        </p:cTn>
                                        <p:tgtEl>
                                          <p:spTgt spid="3">
                                            <p:bg/>
                                          </p:spTgt>
                                        </p:tgtEl>
                                      </p:cBhvr>
                                    </p:animEffect>
                                    <p:anim calcmode="lin" valueType="num">
                                      <p:cBhvr>
                                        <p:cTn id="13"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bg/>
                                          </p:spTgt>
                                        </p:tgtEl>
                                      </p:cBhvr>
                                      <p:to x="100000" y="60000"/>
                                    </p:animScale>
                                    <p:animScale>
                                      <p:cBhvr>
                                        <p:cTn id="19" dur="166" decel="50000">
                                          <p:stCondLst>
                                            <p:cond delay="676"/>
                                          </p:stCondLst>
                                        </p:cTn>
                                        <p:tgtEl>
                                          <p:spTgt spid="3">
                                            <p:bg/>
                                          </p:spTgt>
                                        </p:tgtEl>
                                      </p:cBhvr>
                                      <p:to x="100000" y="100000"/>
                                    </p:animScale>
                                    <p:animScale>
                                      <p:cBhvr>
                                        <p:cTn id="20" dur="26">
                                          <p:stCondLst>
                                            <p:cond delay="1312"/>
                                          </p:stCondLst>
                                        </p:cTn>
                                        <p:tgtEl>
                                          <p:spTgt spid="3">
                                            <p:bg/>
                                          </p:spTgt>
                                        </p:tgtEl>
                                      </p:cBhvr>
                                      <p:to x="100000" y="80000"/>
                                    </p:animScale>
                                    <p:animScale>
                                      <p:cBhvr>
                                        <p:cTn id="21" dur="166" decel="50000">
                                          <p:stCondLst>
                                            <p:cond delay="1338"/>
                                          </p:stCondLst>
                                        </p:cTn>
                                        <p:tgtEl>
                                          <p:spTgt spid="3">
                                            <p:bg/>
                                          </p:spTgt>
                                        </p:tgtEl>
                                      </p:cBhvr>
                                      <p:to x="100000" y="100000"/>
                                    </p:animScale>
                                    <p:animScale>
                                      <p:cBhvr>
                                        <p:cTn id="22" dur="26">
                                          <p:stCondLst>
                                            <p:cond delay="1642"/>
                                          </p:stCondLst>
                                        </p:cTn>
                                        <p:tgtEl>
                                          <p:spTgt spid="3">
                                            <p:bg/>
                                          </p:spTgt>
                                        </p:tgtEl>
                                      </p:cBhvr>
                                      <p:to x="100000" y="90000"/>
                                    </p:animScale>
                                    <p:animScale>
                                      <p:cBhvr>
                                        <p:cTn id="23" dur="166" decel="50000">
                                          <p:stCondLst>
                                            <p:cond delay="1668"/>
                                          </p:stCondLst>
                                        </p:cTn>
                                        <p:tgtEl>
                                          <p:spTgt spid="3">
                                            <p:bg/>
                                          </p:spTgt>
                                        </p:tgtEl>
                                      </p:cBhvr>
                                      <p:to x="100000" y="100000"/>
                                    </p:animScale>
                                    <p:animScale>
                                      <p:cBhvr>
                                        <p:cTn id="24" dur="26">
                                          <p:stCondLst>
                                            <p:cond delay="1808"/>
                                          </p:stCondLst>
                                        </p:cTn>
                                        <p:tgtEl>
                                          <p:spTgt spid="3">
                                            <p:bg/>
                                          </p:spTgt>
                                        </p:tgtEl>
                                      </p:cBhvr>
                                      <p:to x="100000" y="95000"/>
                                    </p:animScale>
                                    <p:animScale>
                                      <p:cBhvr>
                                        <p:cTn id="25" dur="166" decel="50000">
                                          <p:stCondLst>
                                            <p:cond delay="1834"/>
                                          </p:stCondLst>
                                        </p:cTn>
                                        <p:tgtEl>
                                          <p:spTgt spid="3">
                                            <p:bg/>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wipe(down)">
                                      <p:cBhvr>
                                        <p:cTn id="48" dur="580">
                                          <p:stCondLst>
                                            <p:cond delay="0"/>
                                          </p:stCondLst>
                                        </p:cTn>
                                        <p:tgtEl>
                                          <p:spTgt spid="3">
                                            <p:txEl>
                                              <p:pRg st="1" end="1"/>
                                            </p:txEl>
                                          </p:spTgt>
                                        </p:tgtEl>
                                      </p:cBhvr>
                                    </p:animEffect>
                                    <p:anim calcmode="lin" valueType="num">
                                      <p:cBhvr>
                                        <p:cTn id="4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1" end="1"/>
                                            </p:txEl>
                                          </p:spTgt>
                                        </p:tgtEl>
                                      </p:cBhvr>
                                      <p:to x="100000" y="60000"/>
                                    </p:animScale>
                                    <p:animScale>
                                      <p:cBhvr>
                                        <p:cTn id="55" dur="166" decel="50000">
                                          <p:stCondLst>
                                            <p:cond delay="676"/>
                                          </p:stCondLst>
                                        </p:cTn>
                                        <p:tgtEl>
                                          <p:spTgt spid="3">
                                            <p:txEl>
                                              <p:pRg st="1" end="1"/>
                                            </p:txEl>
                                          </p:spTgt>
                                        </p:tgtEl>
                                      </p:cBhvr>
                                      <p:to x="100000" y="100000"/>
                                    </p:animScale>
                                    <p:animScale>
                                      <p:cBhvr>
                                        <p:cTn id="56" dur="26">
                                          <p:stCondLst>
                                            <p:cond delay="1312"/>
                                          </p:stCondLst>
                                        </p:cTn>
                                        <p:tgtEl>
                                          <p:spTgt spid="3">
                                            <p:txEl>
                                              <p:pRg st="1" end="1"/>
                                            </p:txEl>
                                          </p:spTgt>
                                        </p:tgtEl>
                                      </p:cBhvr>
                                      <p:to x="100000" y="80000"/>
                                    </p:animScale>
                                    <p:animScale>
                                      <p:cBhvr>
                                        <p:cTn id="57" dur="166" decel="50000">
                                          <p:stCondLst>
                                            <p:cond delay="1338"/>
                                          </p:stCondLst>
                                        </p:cTn>
                                        <p:tgtEl>
                                          <p:spTgt spid="3">
                                            <p:txEl>
                                              <p:pRg st="1" end="1"/>
                                            </p:txEl>
                                          </p:spTgt>
                                        </p:tgtEl>
                                      </p:cBhvr>
                                      <p:to x="100000" y="100000"/>
                                    </p:animScale>
                                    <p:animScale>
                                      <p:cBhvr>
                                        <p:cTn id="58" dur="26">
                                          <p:stCondLst>
                                            <p:cond delay="1642"/>
                                          </p:stCondLst>
                                        </p:cTn>
                                        <p:tgtEl>
                                          <p:spTgt spid="3">
                                            <p:txEl>
                                              <p:pRg st="1" end="1"/>
                                            </p:txEl>
                                          </p:spTgt>
                                        </p:tgtEl>
                                      </p:cBhvr>
                                      <p:to x="100000" y="90000"/>
                                    </p:animScale>
                                    <p:animScale>
                                      <p:cBhvr>
                                        <p:cTn id="59" dur="166" decel="50000">
                                          <p:stCondLst>
                                            <p:cond delay="1668"/>
                                          </p:stCondLst>
                                        </p:cTn>
                                        <p:tgtEl>
                                          <p:spTgt spid="3">
                                            <p:txEl>
                                              <p:pRg st="1" end="1"/>
                                            </p:txEl>
                                          </p:spTgt>
                                        </p:tgtEl>
                                      </p:cBhvr>
                                      <p:to x="100000" y="100000"/>
                                    </p:animScale>
                                    <p:animScale>
                                      <p:cBhvr>
                                        <p:cTn id="60" dur="26">
                                          <p:stCondLst>
                                            <p:cond delay="1808"/>
                                          </p:stCondLst>
                                        </p:cTn>
                                        <p:tgtEl>
                                          <p:spTgt spid="3">
                                            <p:txEl>
                                              <p:pRg st="1" end="1"/>
                                            </p:txEl>
                                          </p:spTgt>
                                        </p:tgtEl>
                                      </p:cBhvr>
                                      <p:to x="100000" y="95000"/>
                                    </p:animScale>
                                    <p:animScale>
                                      <p:cBhvr>
                                        <p:cTn id="61" dur="166" decel="50000">
                                          <p:stCondLst>
                                            <p:cond delay="1834"/>
                                          </p:stCondLst>
                                        </p:cTn>
                                        <p:tgtEl>
                                          <p:spTgt spid="3">
                                            <p:txEl>
                                              <p:pRg st="1" end="1"/>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Effect transition="in" filter="wipe(down)">
                                      <p:cBhvr>
                                        <p:cTn id="66" dur="580">
                                          <p:stCondLst>
                                            <p:cond delay="0"/>
                                          </p:stCondLst>
                                        </p:cTn>
                                        <p:tgtEl>
                                          <p:spTgt spid="3">
                                            <p:txEl>
                                              <p:pRg st="2" end="2"/>
                                            </p:txEl>
                                          </p:spTgt>
                                        </p:tgtEl>
                                      </p:cBhvr>
                                    </p:animEffect>
                                    <p:anim calcmode="lin" valueType="num">
                                      <p:cBhvr>
                                        <p:cTn id="6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2" end="2"/>
                                            </p:txEl>
                                          </p:spTgt>
                                        </p:tgtEl>
                                      </p:cBhvr>
                                      <p:to x="100000" y="60000"/>
                                    </p:animScale>
                                    <p:animScale>
                                      <p:cBhvr>
                                        <p:cTn id="73" dur="166" decel="50000">
                                          <p:stCondLst>
                                            <p:cond delay="676"/>
                                          </p:stCondLst>
                                        </p:cTn>
                                        <p:tgtEl>
                                          <p:spTgt spid="3">
                                            <p:txEl>
                                              <p:pRg st="2" end="2"/>
                                            </p:txEl>
                                          </p:spTgt>
                                        </p:tgtEl>
                                      </p:cBhvr>
                                      <p:to x="100000" y="100000"/>
                                    </p:animScale>
                                    <p:animScale>
                                      <p:cBhvr>
                                        <p:cTn id="74" dur="26">
                                          <p:stCondLst>
                                            <p:cond delay="1312"/>
                                          </p:stCondLst>
                                        </p:cTn>
                                        <p:tgtEl>
                                          <p:spTgt spid="3">
                                            <p:txEl>
                                              <p:pRg st="2" end="2"/>
                                            </p:txEl>
                                          </p:spTgt>
                                        </p:tgtEl>
                                      </p:cBhvr>
                                      <p:to x="100000" y="80000"/>
                                    </p:animScale>
                                    <p:animScale>
                                      <p:cBhvr>
                                        <p:cTn id="75" dur="166" decel="50000">
                                          <p:stCondLst>
                                            <p:cond delay="1338"/>
                                          </p:stCondLst>
                                        </p:cTn>
                                        <p:tgtEl>
                                          <p:spTgt spid="3">
                                            <p:txEl>
                                              <p:pRg st="2" end="2"/>
                                            </p:txEl>
                                          </p:spTgt>
                                        </p:tgtEl>
                                      </p:cBhvr>
                                      <p:to x="100000" y="100000"/>
                                    </p:animScale>
                                    <p:animScale>
                                      <p:cBhvr>
                                        <p:cTn id="76" dur="26">
                                          <p:stCondLst>
                                            <p:cond delay="1642"/>
                                          </p:stCondLst>
                                        </p:cTn>
                                        <p:tgtEl>
                                          <p:spTgt spid="3">
                                            <p:txEl>
                                              <p:pRg st="2" end="2"/>
                                            </p:txEl>
                                          </p:spTgt>
                                        </p:tgtEl>
                                      </p:cBhvr>
                                      <p:to x="100000" y="90000"/>
                                    </p:animScale>
                                    <p:animScale>
                                      <p:cBhvr>
                                        <p:cTn id="77" dur="166" decel="50000">
                                          <p:stCondLst>
                                            <p:cond delay="1668"/>
                                          </p:stCondLst>
                                        </p:cTn>
                                        <p:tgtEl>
                                          <p:spTgt spid="3">
                                            <p:txEl>
                                              <p:pRg st="2" end="2"/>
                                            </p:txEl>
                                          </p:spTgt>
                                        </p:tgtEl>
                                      </p:cBhvr>
                                      <p:to x="100000" y="100000"/>
                                    </p:animScale>
                                    <p:animScale>
                                      <p:cBhvr>
                                        <p:cTn id="78" dur="26">
                                          <p:stCondLst>
                                            <p:cond delay="1808"/>
                                          </p:stCondLst>
                                        </p:cTn>
                                        <p:tgtEl>
                                          <p:spTgt spid="3">
                                            <p:txEl>
                                              <p:pRg st="2" end="2"/>
                                            </p:txEl>
                                          </p:spTgt>
                                        </p:tgtEl>
                                      </p:cBhvr>
                                      <p:to x="100000" y="95000"/>
                                    </p:animScale>
                                    <p:animScale>
                                      <p:cBhvr>
                                        <p:cTn id="79" dur="166" decel="50000">
                                          <p:stCondLst>
                                            <p:cond delay="1834"/>
                                          </p:stCondLst>
                                        </p:cTn>
                                        <p:tgtEl>
                                          <p:spTgt spid="3">
                                            <p:txEl>
                                              <p:pRg st="2" end="2"/>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3" end="3"/>
                                            </p:txEl>
                                          </p:spTgt>
                                        </p:tgtEl>
                                        <p:attrNameLst>
                                          <p:attrName>style.visibility</p:attrName>
                                        </p:attrNameLst>
                                      </p:cBhvr>
                                      <p:to>
                                        <p:strVal val="visible"/>
                                      </p:to>
                                    </p:set>
                                    <p:animEffect transition="in" filter="wipe(down)">
                                      <p:cBhvr>
                                        <p:cTn id="84" dur="580">
                                          <p:stCondLst>
                                            <p:cond delay="0"/>
                                          </p:stCondLst>
                                        </p:cTn>
                                        <p:tgtEl>
                                          <p:spTgt spid="3">
                                            <p:txEl>
                                              <p:pRg st="3" end="3"/>
                                            </p:txEl>
                                          </p:spTgt>
                                        </p:tgtEl>
                                      </p:cBhvr>
                                    </p:animEffect>
                                    <p:anim calcmode="lin" valueType="num">
                                      <p:cBhvr>
                                        <p:cTn id="8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3" end="3"/>
                                            </p:txEl>
                                          </p:spTgt>
                                        </p:tgtEl>
                                      </p:cBhvr>
                                      <p:to x="100000" y="60000"/>
                                    </p:animScale>
                                    <p:animScale>
                                      <p:cBhvr>
                                        <p:cTn id="91" dur="166" decel="50000">
                                          <p:stCondLst>
                                            <p:cond delay="676"/>
                                          </p:stCondLst>
                                        </p:cTn>
                                        <p:tgtEl>
                                          <p:spTgt spid="3">
                                            <p:txEl>
                                              <p:pRg st="3" end="3"/>
                                            </p:txEl>
                                          </p:spTgt>
                                        </p:tgtEl>
                                      </p:cBhvr>
                                      <p:to x="100000" y="100000"/>
                                    </p:animScale>
                                    <p:animScale>
                                      <p:cBhvr>
                                        <p:cTn id="92" dur="26">
                                          <p:stCondLst>
                                            <p:cond delay="1312"/>
                                          </p:stCondLst>
                                        </p:cTn>
                                        <p:tgtEl>
                                          <p:spTgt spid="3">
                                            <p:txEl>
                                              <p:pRg st="3" end="3"/>
                                            </p:txEl>
                                          </p:spTgt>
                                        </p:tgtEl>
                                      </p:cBhvr>
                                      <p:to x="100000" y="80000"/>
                                    </p:animScale>
                                    <p:animScale>
                                      <p:cBhvr>
                                        <p:cTn id="93" dur="166" decel="50000">
                                          <p:stCondLst>
                                            <p:cond delay="1338"/>
                                          </p:stCondLst>
                                        </p:cTn>
                                        <p:tgtEl>
                                          <p:spTgt spid="3">
                                            <p:txEl>
                                              <p:pRg st="3" end="3"/>
                                            </p:txEl>
                                          </p:spTgt>
                                        </p:tgtEl>
                                      </p:cBhvr>
                                      <p:to x="100000" y="100000"/>
                                    </p:animScale>
                                    <p:animScale>
                                      <p:cBhvr>
                                        <p:cTn id="94" dur="26">
                                          <p:stCondLst>
                                            <p:cond delay="1642"/>
                                          </p:stCondLst>
                                        </p:cTn>
                                        <p:tgtEl>
                                          <p:spTgt spid="3">
                                            <p:txEl>
                                              <p:pRg st="3" end="3"/>
                                            </p:txEl>
                                          </p:spTgt>
                                        </p:tgtEl>
                                      </p:cBhvr>
                                      <p:to x="100000" y="90000"/>
                                    </p:animScale>
                                    <p:animScale>
                                      <p:cBhvr>
                                        <p:cTn id="95" dur="166" decel="50000">
                                          <p:stCondLst>
                                            <p:cond delay="1668"/>
                                          </p:stCondLst>
                                        </p:cTn>
                                        <p:tgtEl>
                                          <p:spTgt spid="3">
                                            <p:txEl>
                                              <p:pRg st="3" end="3"/>
                                            </p:txEl>
                                          </p:spTgt>
                                        </p:tgtEl>
                                      </p:cBhvr>
                                      <p:to x="100000" y="100000"/>
                                    </p:animScale>
                                    <p:animScale>
                                      <p:cBhvr>
                                        <p:cTn id="96" dur="26">
                                          <p:stCondLst>
                                            <p:cond delay="1808"/>
                                          </p:stCondLst>
                                        </p:cTn>
                                        <p:tgtEl>
                                          <p:spTgt spid="3">
                                            <p:txEl>
                                              <p:pRg st="3" end="3"/>
                                            </p:txEl>
                                          </p:spTgt>
                                        </p:tgtEl>
                                      </p:cBhvr>
                                      <p:to x="100000" y="95000"/>
                                    </p:animScale>
                                    <p:animScale>
                                      <p:cBhvr>
                                        <p:cTn id="97" dur="166" decel="50000">
                                          <p:stCondLst>
                                            <p:cond delay="1834"/>
                                          </p:stCondLst>
                                        </p:cTn>
                                        <p:tgtEl>
                                          <p:spTgt spid="3">
                                            <p:txEl>
                                              <p:pRg st="3" end="3"/>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4" presetClass="exit" presetSubtype="10" fill="hold" nodeType="clickEffect">
                                  <p:stCondLst>
                                    <p:cond delay="0"/>
                                  </p:stCondLst>
                                  <p:childTnLst>
                                    <p:animEffect transition="out" filter="randombar(horizontal)">
                                      <p:cBhvr>
                                        <p:cTn id="105" dur="500"/>
                                        <p:tgtEl>
                                          <p:spTgt spid="5"/>
                                        </p:tgtEl>
                                      </p:cBhvr>
                                    </p:animEffect>
                                    <p:set>
                                      <p:cBhvr>
                                        <p:cTn id="106" dur="1" fill="hold">
                                          <p:stCondLst>
                                            <p:cond delay="499"/>
                                          </p:stCondLst>
                                        </p:cTn>
                                        <p:tgtEl>
                                          <p:spTgt spid="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barn(inVertical)">
                                      <p:cBhvr>
                                        <p:cTn id="1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FE8478E-7BD2-B31B-A84C-F77F2925B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18EAFAE-0930-8DE3-31B0-4A6FD2A6DA80}"/>
              </a:ext>
            </a:extLst>
          </p:cNvPr>
          <p:cNvSpPr>
            <a:spLocks noGrp="1"/>
          </p:cNvSpPr>
          <p:nvPr>
            <p:ph type="title"/>
          </p:nvPr>
        </p:nvSpPr>
        <p:spPr>
          <a:solidFill>
            <a:schemeClr val="bg1"/>
          </a:solidFill>
        </p:spPr>
        <p:txBody>
          <a:bodyPr/>
          <a:lstStyle/>
          <a:p>
            <a:r>
              <a:rPr lang="es-MX" dirty="0"/>
              <a:t>Tarjeta para: mi abuela (porque la quiero mucho)</a:t>
            </a:r>
          </a:p>
        </p:txBody>
      </p:sp>
      <p:pic>
        <p:nvPicPr>
          <p:cNvPr id="5" name="Imagen 4">
            <a:extLst>
              <a:ext uri="{FF2B5EF4-FFF2-40B4-BE49-F238E27FC236}">
                <a16:creationId xmlns:a16="http://schemas.microsoft.com/office/drawing/2014/main" id="{73EDF00B-6BD6-BCCF-D1D2-1A6BAD270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851" y="2994676"/>
            <a:ext cx="3532182" cy="3863324"/>
          </a:xfrm>
          <a:prstGeom prst="rect">
            <a:avLst/>
          </a:prstGeom>
        </p:spPr>
      </p:pic>
      <p:sp>
        <p:nvSpPr>
          <p:cNvPr id="3" name="Marcador de contenido 2">
            <a:extLst>
              <a:ext uri="{FF2B5EF4-FFF2-40B4-BE49-F238E27FC236}">
                <a16:creationId xmlns:a16="http://schemas.microsoft.com/office/drawing/2014/main" id="{841E8175-27DA-BC9F-F7D2-5A9177875A43}"/>
              </a:ext>
            </a:extLst>
          </p:cNvPr>
          <p:cNvSpPr>
            <a:spLocks noGrp="1"/>
          </p:cNvSpPr>
          <p:nvPr>
            <p:ph idx="1"/>
          </p:nvPr>
        </p:nvSpPr>
        <p:spPr>
          <a:xfrm>
            <a:off x="838200" y="2055813"/>
            <a:ext cx="10515600" cy="1603375"/>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0" indent="0">
              <a:buNone/>
            </a:pPr>
            <a:r>
              <a:rPr lang="es-MX" dirty="0"/>
              <a:t>Te quiero mucho abuelita </a:t>
            </a:r>
            <a:r>
              <a:rPr lang="es-MX" dirty="0" err="1"/>
              <a:t>mia</a:t>
            </a:r>
            <a:r>
              <a:rPr lang="es-MX" dirty="0"/>
              <a:t> que siempre a estado conmigo en las buenas y en las malas aunque hay veces que no te veo pero aún así te quiero mucho </a:t>
            </a:r>
            <a:r>
              <a:rPr lang="es-MX" dirty="0">
                <a:sym typeface="Wingdings" pitchFamily="2" charset="2"/>
              </a:rPr>
              <a:t></a:t>
            </a:r>
            <a:endParaRPr lang="es-MX" dirty="0"/>
          </a:p>
        </p:txBody>
      </p:sp>
    </p:spTree>
    <p:extLst>
      <p:ext uri="{BB962C8B-B14F-4D97-AF65-F5344CB8AC3E}">
        <p14:creationId xmlns:p14="http://schemas.microsoft.com/office/powerpoint/2010/main" val="93990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00A6E6F-6B02-EBA8-782E-8D9D60141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011" y="-104670"/>
            <a:ext cx="8775560" cy="6595410"/>
          </a:xfrm>
          <a:prstGeom prst="rect">
            <a:avLst/>
          </a:prstGeom>
        </p:spPr>
      </p:pic>
      <p:sp>
        <p:nvSpPr>
          <p:cNvPr id="2" name="Título 1">
            <a:extLst>
              <a:ext uri="{FF2B5EF4-FFF2-40B4-BE49-F238E27FC236}">
                <a16:creationId xmlns:a16="http://schemas.microsoft.com/office/drawing/2014/main" id="{CDC24281-6276-89D6-1762-241B76C755CC}"/>
              </a:ext>
            </a:extLst>
          </p:cNvPr>
          <p:cNvSpPr>
            <a:spLocks noGrp="1"/>
          </p:cNvSpPr>
          <p:nvPr>
            <p:ph type="title"/>
          </p:nvPr>
        </p:nvSpPr>
        <p:spPr>
          <a:xfrm>
            <a:off x="3023297" y="2090092"/>
            <a:ext cx="6145405" cy="1988037"/>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MX" dirty="0"/>
              <a:t>Gracias por su atención </a:t>
            </a:r>
          </a:p>
        </p:txBody>
      </p:sp>
      <p:sp>
        <p:nvSpPr>
          <p:cNvPr id="3" name="Marcador de contenido 2">
            <a:extLst>
              <a:ext uri="{FF2B5EF4-FFF2-40B4-BE49-F238E27FC236}">
                <a16:creationId xmlns:a16="http://schemas.microsoft.com/office/drawing/2014/main" id="{B7F43037-9F0C-885C-5613-54770E0C6830}"/>
              </a:ext>
            </a:extLst>
          </p:cNvPr>
          <p:cNvSpPr>
            <a:spLocks noGrp="1"/>
          </p:cNvSpPr>
          <p:nvPr>
            <p:ph idx="1"/>
          </p:nvPr>
        </p:nvSpPr>
        <p:spPr>
          <a:xfrm>
            <a:off x="118069" y="5836592"/>
            <a:ext cx="4018505" cy="1021408"/>
          </a:xfrm>
        </p:spPr>
        <p:txBody>
          <a:bodyPr/>
          <a:lstStyle/>
          <a:p>
            <a:pPr marL="0" indent="0">
              <a:buNone/>
            </a:pPr>
            <a:r>
              <a:rPr lang="es-MX" dirty="0"/>
              <a:t>Guacamole vengador 🗣️🔥</a:t>
            </a:r>
          </a:p>
        </p:txBody>
      </p:sp>
    </p:spTree>
    <p:extLst>
      <p:ext uri="{BB962C8B-B14F-4D97-AF65-F5344CB8AC3E}">
        <p14:creationId xmlns:p14="http://schemas.microsoft.com/office/powerpoint/2010/main" val="381878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0" nodeType="clickEffect">
                                  <p:stCondLst>
                                    <p:cond delay="0"/>
                                  </p:stCondLst>
                                  <p:childTnLst>
                                    <p:animEffect transition="out" filter="randombar(horizontal)">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3">
                                            <p:txEl>
                                              <p:pRg st="0" end="0"/>
                                            </p:txEl>
                                          </p:spTgt>
                                        </p:tgtEl>
                                      </p:cBhvr>
                                    </p:animEffect>
                                    <p:animScale>
                                      <p:cBhvr>
                                        <p:cTn id="19"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6</Slides>
  <Notes>0</Notes>
  <HiddenSlides>0</HiddenSlide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San Valentín </vt:lpstr>
      <vt:lpstr>¿Qué es san Valentín?</vt:lpstr>
      <vt:lpstr>¿Qué ocurre en san Valentín?</vt:lpstr>
      <vt:lpstr>Ejemplos:</vt:lpstr>
      <vt:lpstr>Tarjeta para: mi abuela (porque la quiero mucho)</vt:lpstr>
      <vt:lpstr>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Valentín </dc:title>
  <dc:creator>lizbeth cuadras</dc:creator>
  <cp:lastModifiedBy>lizbeth cuadras</cp:lastModifiedBy>
  <cp:revision>3</cp:revision>
  <dcterms:created xsi:type="dcterms:W3CDTF">2025-02-13T14:48:45Z</dcterms:created>
  <dcterms:modified xsi:type="dcterms:W3CDTF">2025-02-13T15:50:40Z</dcterms:modified>
</cp:coreProperties>
</file>