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A5C1"/>
    <a:srgbClr val="ECE0E6"/>
    <a:srgbClr val="F2CFEE"/>
    <a:srgbClr val="E0C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05.3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21.06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41.62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41.74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41.89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42.04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42.1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42.34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42.50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42.7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42.87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43.02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21.28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43.17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43.46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43.62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44.07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44.24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44.42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44.5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44.72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44.89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45.02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21.73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45.19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45.32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43.79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39 0 24575,'0'0'0</inkml:trace>
  <inkml:trace contextRef="#ctx0" brushRef="#br0" timeOffset="133">0 0 24575,'0'0'0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59.9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00.42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00.82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01.20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01.3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01.5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01.6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22.02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24575,'0'0'0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01.8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01.9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02.1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05.55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24575,'0'0'0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06.05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06.18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06.83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06.99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07.34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07.83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22.21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24575,'0'0'0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08.01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08.18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08.51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24575,'0'0'0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08.68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24575,'0'0'0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08.84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09.01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24575,'0'0'0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09.16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09.33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09.51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09.68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22.46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09.86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10.03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10.18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10.33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10.48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10.63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24575,'0'0'0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10.79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10.94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11.13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11.24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22.66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11.43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11.59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11.78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11.94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12.11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24575,'0'0'0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12.28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12.44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24575,'0'0'0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12.76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12.91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13.08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22.86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13.24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24575,'0'0'0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13.41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13.58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13.73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14.03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24575,'0'0'0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14.51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14.69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14.84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14.99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15.18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23.03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15.32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24575,'0'0'0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15.49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15.66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15.83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16.01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24575,'0'0'0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16.19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16.34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16.65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16.81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16.99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23.19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24575,'0'0'0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17.14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17.32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17.49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17.64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17.86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24575,'0'0'0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18.04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24575,'0'0'0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18.19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20 24575,'0'0'0</inkml:trace>
  <inkml:trace contextRef="#ctx0" brushRef="#br0" timeOffset="133">79 1 24575,'0'0'0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13.88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20 24575,'0'0'0</inkml:trace>
  <inkml:trace contextRef="#ctx0" brushRef="#br0" timeOffset="467">1 1 24575,'0'0'0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12.59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99 20 24575,'0'0'0</inkml:trace>
  <inkml:trace contextRef="#ctx0" brushRef="#br0" timeOffset="1600">1 1 24575,'0'0'0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07.18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  <inkml:trace contextRef="#ctx0" brushRef="#br0" timeOffset="1183">40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12.3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23.36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06.66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24575,'0'0'0</inkml:trace>
  <inkml:trace contextRef="#ctx0" brushRef="#br0" timeOffset="966">98 40 24575,'0'0'0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05.40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20 1 24575,'0'0'0</inkml:trace>
  <inkml:trace contextRef="#ctx0" brushRef="#br0" timeOffset="281">98 1 24575,'0'0'0</inkml:trace>
  <inkml:trace contextRef="#ctx0" brushRef="#br0" timeOffset="1114">40 40 24575,'0'0'0</inkml:trace>
  <inkml:trace contextRef="#ctx0" brushRef="#br0" timeOffset="2097">0 20 24575,'0'0'0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05.88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24575,'0'0'0</inkml:trace>
  <inkml:trace contextRef="#ctx0" brushRef="#br0" timeOffset="466">39 1 24575,'0'0'0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21.11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21.27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21.46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21.59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21.76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21.92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22.02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23.54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22.21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22.39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23.13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23.43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23.59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23.76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23.91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24.07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24.24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24.63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23.71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24575,'0'0'0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24.79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24.96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25.11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25.24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25.81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25.97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26.12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26.27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26.46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26.62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23.89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24575,'0'0'0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26.77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26.87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27.05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27.19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27.39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27.52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27.67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29.67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29.82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29.97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24.06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24575,'0'0'0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30.09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30.25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30.40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30.55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30.69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30.85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30.99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31.14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31.30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31.47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24.21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31.62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31.79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31.94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32.09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32.24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32.39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32.52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32.69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32.85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33.02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24.39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33.17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33.30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33.47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33.75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36.8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37.71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37.88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38.0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38.20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38.5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24.54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38.73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38.92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39.08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39.2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39.42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39.8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39.9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40.8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41.0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41.1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24.71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41.30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41.40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42.6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42.8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42.9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43.1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43.5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43.7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43.9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44.10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24.88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46.76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46.91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47.08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47.21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47.36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47.51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47.66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47.83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47.98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48.45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13.7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25.04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24575,'0'0'0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48.63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48.76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48.13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59 24575,'0'0'0</inkml:trace>
  <inkml:trace contextRef="#ctx0" brushRef="#br0" timeOffset="167">0 1 24575,'0'0'0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51.11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51.26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24575,'0'0'0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51.40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51.53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51.70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51.86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52.01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24575,'0'0'0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25.19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52.20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24575,'0'0'0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53.36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53.73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53.90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24575,'0'0'0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54.31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54.51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54.70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54.86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55.03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55.18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25.36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55.35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55.51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55.73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24575,'0'0'0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55.89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56.06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56.25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56.39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56.55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56.71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56.86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25.49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24575,'0'0'0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57.03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24575,'0'0'0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57.26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24575,'0'0'0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57.41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57.56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57.78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57.94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58.09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24575,'0'0'0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58.21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58.33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24575,'0'0'0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58.48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25.64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58.56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58.73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59.21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24575,'0'0'0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59.38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59.54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24575,'0'0'0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54.05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20 1 24575,'0'0'0</inkml:trace>
  <inkml:trace contextRef="#ctx0" brushRef="#br0" timeOffset="150">0 40 24575,'0'0'0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52.51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99 40 24575,'0'0'0</inkml:trace>
  <inkml:trace contextRef="#ctx0" brushRef="#br0" timeOffset="166">157 59 24575,'0'0'0</inkml:trace>
  <inkml:trace contextRef="#ctx0" brushRef="#br0" timeOffset="999">1 0 24575,'0'0'0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52.35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20 24575,'0'0'0</inkml:trace>
  <inkml:trace contextRef="#ctx0" brushRef="#br0" timeOffset="866">0 0 24575,'0'0'0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1:52.86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24575,'0'0'0</inkml:trace>
  <inkml:trace contextRef="#ctx0" brushRef="#br0" timeOffset="149">60 0 24575,'0'0'0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2:02.36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25.77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2:02.80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2:03.01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2:03.18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2:03.34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2:03.54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2:03.73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2:03.96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2:04.16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2:04.36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2:04.53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25.93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2:04.71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2:04.91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2:05.11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2:05.34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2:05.51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2:05.71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2:09.0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2:09.9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2:10.3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2:10.7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26.06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2:11.1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2:11.8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2:15.97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2:16.14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2:16.30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2:16.45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2:16.60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2:16.75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2:17.11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2:17.25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26.23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2:17.42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2:17.57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2:17.87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2:18.87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2:19.04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2:19.19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2:19.36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2:17.72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  <inkml:trace contextRef="#ctx0" brushRef="#br0" timeOffset="317">138 1 24575,'0'0'0</inkml:trace>
  <inkml:trace contextRef="#ctx0" brushRef="#br0" timeOffset="766">40 40 24575,'0'0'0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2:18.20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  <inkml:trace contextRef="#ctx0" brushRef="#br0" timeOffset="150">98 59 24575,'0'0'0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2:15.82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60 39 24575,'0'0'0</inkml:trace>
  <inkml:trace contextRef="#ctx0" brushRef="#br0" timeOffset="1100">1 0 24575,'0'0'0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26.36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05.95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06.17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06.36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06.55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06.73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06.91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07.06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07.25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07.40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07.56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14.1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28.80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07.73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07.88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08.05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08.20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08.36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08.51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08.68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08.83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08.98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09.13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29.11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09.26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09.59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09.75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09.88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10.05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10.20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10.38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10.53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10.70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10.85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29.27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11.00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11.13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11.30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11.45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12.23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12.38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12.56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17.58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18.26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18.44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29.44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18.61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18.78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19.21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19.36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19.53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19.66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19.81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19.93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20.08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20.23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29.59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20.36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20.51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20.64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20.81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20.93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21.06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21.23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21.38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21.53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21.68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29.72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21.79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24.49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24575,'0'0'0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24.68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24.79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24.94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25.06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25.22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25.37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24575,'0'0'0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25.49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25.64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29.87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25.79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25.96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26.11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26.26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26.41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26.82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24575,'0'0'0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26.92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27.07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27.21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27.37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30.43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27.52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27.67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27.82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24575,'0'0'0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27.96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26.56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20 20 24575,'0'0'0</inkml:trace>
  <inkml:trace contextRef="#ctx0" brushRef="#br0" timeOffset="166">0 0 24575,'0'0'0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28.81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28.94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29.09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24575,'0'0'0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29.24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29.39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24575,'0'0'0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30.78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29.54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29.71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29.87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30.02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30.17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24575,'0'0'0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30.31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30.47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24575,'0'0'0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30.64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34.84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35.00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30.94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35.15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35.30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35.45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24575,'0'0'0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35.60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35.75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35.92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36.07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24575,'0'0'0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36.20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36.35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36.50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19.10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31.07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41.09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24575,'0'0'0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41.25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41.40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44.67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44.97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45.10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45.25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45.37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45.50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45.62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31.22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45.75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45.90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46.00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46.08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46.82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46.95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47.12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47.23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47.40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47.52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31.56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47.67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47.80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47.93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50.40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50.5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50.7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50.8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51.0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51.1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51.3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31.72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51.4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51.6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51.7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52.6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52.7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52.9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53.0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53.2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53.4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53.5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31.86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53.7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53.8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54.0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54.1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54.5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54.7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54.8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55.0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55.2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55.4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32.01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55.74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55.8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78 1 24575,'-78'0'0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56.3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56.4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56.5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56.7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56.8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57.0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5:01.10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5:01.3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32.17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5:01.5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5:01.7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5:01.9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5:04.91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5:05.04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5:05.21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5:05.38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5:05.53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5:05.68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5:06.13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32.32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5:06.29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5:06.44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5:06.61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5:06.76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5:06.93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5:07.09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5:07.26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5:07.43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5:05.83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79 21 24575,'0'0'0</inkml:trace>
  <inkml:trace contextRef="#ctx0" brushRef="#br0" timeOffset="150">0 1 24575,'0'0'0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5:08.19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32.47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5:08.74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5:08.86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5:09.01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5:09.11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5:09.26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5:09.38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5:09.48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5:09.63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5:09.73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5:09.86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32.64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5:10.04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5:10.21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5:10.63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5:08.58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  <inkml:trace contextRef="#ctx0" brushRef="#br0" timeOffset="1833">0 40 24575,'0'0'0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4:18.914"/>
    </inkml:context>
    <inkml:brush xml:id="br0">
      <inkml:brushProperty name="width" value="0.05" units="cm"/>
      <inkml:brushProperty name="height" value="0.05" units="cm"/>
      <inkml:brushProperty name="color" value="#FFFFFF"/>
    </inkml:brush>
    <inkml:brush xml:id="br1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1 217 24575,'0'0'0</inkml:trace>
  <inkml:trace contextRef="#ctx0" brushRef="#br0" timeOffset="150">177 177 24575,'0'0'0</inkml:trace>
  <inkml:trace contextRef="#ctx0" brushRef="#br1" timeOffset="35389">208 177 24575,'0'0'0</inkml:trace>
  <inkml:trace contextRef="#ctx0" brushRef="#br1" timeOffset="35505">424 119 24575,'0'0'0</inkml:trace>
  <inkml:trace contextRef="#ctx0" brushRef="#br0" timeOffset="51066">44 256 24575,'89'0'0,"0"0"0,-7 2 0,-7-4 0,16-24 0,-47-42 0,-44 1 0,0-27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5:14.88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5:15.14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5:15.37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5:15.56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5:18.47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19.43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32.81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5:19.11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5:20.16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5:20.32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35:27.28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32.97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33.14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33.29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33.42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33.59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33.74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33.89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34.07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34.21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20.05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34.34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34.51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34.67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34.82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34.99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35.14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35.29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35.46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35.61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35.76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20.48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35.91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36.07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36.22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36.37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36.52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36.67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36.80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28.96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40 24575,'0'0'0</inkml:trace>
  <inkml:trace contextRef="#ctx0" brushRef="#br0" timeOffset="2433">59 1 24575,'0'0'0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39.69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39.84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20.83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40.0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40.15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40.32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40.47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40.62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40.79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40.9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41.12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41.29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5:10:41.44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5EEF02-0BC2-C43D-E81C-0617F8807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BCE559-B4A7-9D61-540D-751D44B778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82521B-0DC7-DF55-DB5C-AA4A45F75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D008-2D0D-754F-BFE8-70DA27163A39}" type="datetimeFigureOut">
              <a:rPr lang="es-MX" smtClean="0"/>
              <a:t>13/02/25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9C2B91-7EE6-D337-BF14-66401A6AD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F62F28-A0E5-E404-7C40-785D49DD8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8F78-9D96-3D4B-AC5D-3D7C954226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0051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04F8B4-1602-E57D-F934-4A2270E84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7D9B0E7-6C1A-7BCD-57E5-B0F094F8D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5BC20F-8E9D-B8BB-1C81-1D2C48DEC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D008-2D0D-754F-BFE8-70DA27163A39}" type="datetimeFigureOut">
              <a:rPr lang="es-MX" smtClean="0"/>
              <a:t>13/02/25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B3B336-713D-8DBF-F85E-C20334D13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6BE990-C482-D44D-43D1-0DFE43E4E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8F78-9D96-3D4B-AC5D-3D7C954226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2015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7C68AD1-4EE1-EFD3-0939-677A44E6BF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4645B30-E68F-CB61-2CB1-0CF5211253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A8645A-A2A8-AF05-EA5D-229317934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D008-2D0D-754F-BFE8-70DA27163A39}" type="datetimeFigureOut">
              <a:rPr lang="es-MX" smtClean="0"/>
              <a:t>13/02/25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BD03CC-B33A-DD20-C9D1-120AE1ACB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404721-27B4-006F-06E9-BDA2A010F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8F78-9D96-3D4B-AC5D-3D7C954226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26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92B05C-5753-D442-1D8F-871879AF6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E5DE37-7CED-C873-2549-E8AA4E888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C9EE0-82E1-3922-1E99-2AF20E049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D008-2D0D-754F-BFE8-70DA27163A39}" type="datetimeFigureOut">
              <a:rPr lang="es-MX" smtClean="0"/>
              <a:t>13/02/25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9ED359-D6DE-6068-3280-E148067AF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59C290-69D9-D759-18A8-C71A891EF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8F78-9D96-3D4B-AC5D-3D7C954226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1940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6E830C-C066-597E-DA00-38C70094A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020FE7-1A52-431C-68EB-D38538581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B11E93-8598-04C8-76FA-806F32F4F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D008-2D0D-754F-BFE8-70DA27163A39}" type="datetimeFigureOut">
              <a:rPr lang="es-MX" smtClean="0"/>
              <a:t>13/02/25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77AC88-6F5E-8B2E-E8CE-A7BEAF273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66171D-7C2E-DF0A-F59E-6798CFA1E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8F78-9D96-3D4B-AC5D-3D7C954226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3405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C3B24E-261B-BABC-D2D7-7A3379EE4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A94751-08A4-D51E-D98B-4D207BF725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9947856-0752-28DD-A2D3-DF903F4C6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4A575E-6DB7-3ECC-8C52-BA5E4F142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D008-2D0D-754F-BFE8-70DA27163A39}" type="datetimeFigureOut">
              <a:rPr lang="es-MX" smtClean="0"/>
              <a:t>13/02/25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A5F317-69E0-1BE5-1ACE-2E786CEFF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B1F1F8-60DE-C2EA-1006-918C7E270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8F78-9D96-3D4B-AC5D-3D7C954226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072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56AA1E-E2EF-7ACB-C6E3-4050B117D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422ECA-9C88-142C-5006-B252B98E5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D16820F-0B3F-FE16-98A3-AC5AD3C72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60990BD-32EC-E9AC-F0B2-AE67E7CA7A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CF46913-E8EB-6E4E-89FD-87DDEDCD4A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72E5380-1026-7508-0FDC-1E809978F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D008-2D0D-754F-BFE8-70DA27163A39}" type="datetimeFigureOut">
              <a:rPr lang="es-MX" smtClean="0"/>
              <a:t>13/02/25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7F058C-17BD-17F0-B77A-37006123D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22BDFAC-B0BF-373E-02C5-E66CC0299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8F78-9D96-3D4B-AC5D-3D7C954226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863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2769CA-4F2F-218E-2C6D-DE03EB514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F6F2B8B-B39F-407E-5C28-03BB6C311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D008-2D0D-754F-BFE8-70DA27163A39}" type="datetimeFigureOut">
              <a:rPr lang="es-MX" smtClean="0"/>
              <a:t>13/02/25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63ADEB9-1C4C-2E6A-0910-89DCDE8B2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395B4B5-0872-9252-83C6-6C030609F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8F78-9D96-3D4B-AC5D-3D7C954226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6664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78A5B91-78B9-D39B-DFC7-491386A70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D008-2D0D-754F-BFE8-70DA27163A39}" type="datetimeFigureOut">
              <a:rPr lang="es-MX" smtClean="0"/>
              <a:t>13/02/25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863B1B8-067E-BC94-BDF8-FE5CB482D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F502512-B76C-C941-1A40-1626CE616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8F78-9D96-3D4B-AC5D-3D7C954226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203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336494-11D0-64EE-1E98-FC1E0141E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448E25-9170-2E57-210C-CBC87F731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06AFD3D-61D3-BC08-F1F8-C146D4DCE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B5B5EE-F885-8ACF-01F5-BD43CCF1B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D008-2D0D-754F-BFE8-70DA27163A39}" type="datetimeFigureOut">
              <a:rPr lang="es-MX" smtClean="0"/>
              <a:t>13/02/25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FED567-1FD4-D3A2-FAC8-50D8C76D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1C57C5-8FA3-92B7-B886-731E9E5F2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8F78-9D96-3D4B-AC5D-3D7C954226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1954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9A872F-C603-B029-6772-AD0E1A115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631D54D-637C-AB7E-319B-B4FEC4D569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3048EA-06A9-33A9-0A02-DC367F0D3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932BC5-1294-2BA7-B67D-9FD0DD2CC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D008-2D0D-754F-BFE8-70DA27163A39}" type="datetimeFigureOut">
              <a:rPr lang="es-MX" smtClean="0"/>
              <a:t>13/02/25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743997-750B-C35D-130F-1138855E9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E39FB9-5E82-6777-904B-295F424D5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8F78-9D96-3D4B-AC5D-3D7C954226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977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BE034AA-F1F4-E03C-9FF9-C961DC091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055590-D117-5998-101F-C6BE4042E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645031-7C4A-AA7E-BBDE-4EF24A994A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2FD008-2D0D-754F-BFE8-70DA27163A39}" type="datetimeFigureOut">
              <a:rPr lang="es-MX" smtClean="0"/>
              <a:t>13/02/25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BBA634-59C5-53AB-3B9F-CA6CC3E2A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A8D2F1-0C62-5062-E7F4-0740F0650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218F78-9D96-3D4B-AC5D-3D7C954226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794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0.xml"/><Relationship Id="rId299" Type="http://schemas.openxmlformats.org/officeDocument/2006/relationships/customXml" Target="../ink/ink285.xml"/><Relationship Id="rId21" Type="http://schemas.openxmlformats.org/officeDocument/2006/relationships/customXml" Target="../ink/ink17.xml"/><Relationship Id="rId63" Type="http://schemas.openxmlformats.org/officeDocument/2006/relationships/customXml" Target="../ink/ink58.xml"/><Relationship Id="rId159" Type="http://schemas.openxmlformats.org/officeDocument/2006/relationships/customXml" Target="../ink/ink151.xml"/><Relationship Id="rId324" Type="http://schemas.openxmlformats.org/officeDocument/2006/relationships/customXml" Target="../ink/ink309.xml"/><Relationship Id="rId366" Type="http://schemas.openxmlformats.org/officeDocument/2006/relationships/image" Target="../media/image19.png"/><Relationship Id="rId170" Type="http://schemas.openxmlformats.org/officeDocument/2006/relationships/customXml" Target="../ink/ink162.xml"/><Relationship Id="rId226" Type="http://schemas.openxmlformats.org/officeDocument/2006/relationships/customXml" Target="../ink/ink212.xml"/><Relationship Id="rId268" Type="http://schemas.openxmlformats.org/officeDocument/2006/relationships/customXml" Target="../ink/ink254.xml"/><Relationship Id="rId32" Type="http://schemas.openxmlformats.org/officeDocument/2006/relationships/customXml" Target="../ink/ink28.xml"/><Relationship Id="rId74" Type="http://schemas.openxmlformats.org/officeDocument/2006/relationships/customXml" Target="../ink/ink69.xml"/><Relationship Id="rId128" Type="http://schemas.openxmlformats.org/officeDocument/2006/relationships/customXml" Target="../ink/ink121.xml"/><Relationship Id="rId335" Type="http://schemas.openxmlformats.org/officeDocument/2006/relationships/customXml" Target="../ink/ink320.xml"/><Relationship Id="rId377" Type="http://schemas.openxmlformats.org/officeDocument/2006/relationships/customXml" Target="../ink/ink359.xml"/><Relationship Id="rId5" Type="http://schemas.openxmlformats.org/officeDocument/2006/relationships/image" Target="../media/image4.png"/><Relationship Id="rId181" Type="http://schemas.openxmlformats.org/officeDocument/2006/relationships/customXml" Target="../ink/ink173.xml"/><Relationship Id="rId237" Type="http://schemas.openxmlformats.org/officeDocument/2006/relationships/customXml" Target="../ink/ink223.xml"/><Relationship Id="rId402" Type="http://schemas.openxmlformats.org/officeDocument/2006/relationships/customXml" Target="../ink/ink384.xml"/><Relationship Id="rId279" Type="http://schemas.openxmlformats.org/officeDocument/2006/relationships/customXml" Target="../ink/ink265.xml"/><Relationship Id="rId43" Type="http://schemas.openxmlformats.org/officeDocument/2006/relationships/customXml" Target="../ink/ink39.xml"/><Relationship Id="rId139" Type="http://schemas.openxmlformats.org/officeDocument/2006/relationships/customXml" Target="../ink/ink131.xml"/><Relationship Id="rId290" Type="http://schemas.openxmlformats.org/officeDocument/2006/relationships/customXml" Target="../ink/ink276.xml"/><Relationship Id="rId304" Type="http://schemas.openxmlformats.org/officeDocument/2006/relationships/customXml" Target="../ink/ink290.xml"/><Relationship Id="rId346" Type="http://schemas.openxmlformats.org/officeDocument/2006/relationships/customXml" Target="../ink/ink331.xml"/><Relationship Id="rId388" Type="http://schemas.openxmlformats.org/officeDocument/2006/relationships/customXml" Target="../ink/ink370.xml"/><Relationship Id="rId85" Type="http://schemas.openxmlformats.org/officeDocument/2006/relationships/customXml" Target="../ink/ink80.xml"/><Relationship Id="rId150" Type="http://schemas.openxmlformats.org/officeDocument/2006/relationships/customXml" Target="../ink/ink142.xml"/><Relationship Id="rId192" Type="http://schemas.openxmlformats.org/officeDocument/2006/relationships/customXml" Target="../ink/ink184.xml"/><Relationship Id="rId206" Type="http://schemas.openxmlformats.org/officeDocument/2006/relationships/customXml" Target="../ink/ink197.xml"/><Relationship Id="rId413" Type="http://schemas.openxmlformats.org/officeDocument/2006/relationships/image" Target="../media/image25.svg"/><Relationship Id="rId248" Type="http://schemas.openxmlformats.org/officeDocument/2006/relationships/customXml" Target="../ink/ink234.xml"/><Relationship Id="rId12" Type="http://schemas.openxmlformats.org/officeDocument/2006/relationships/customXml" Target="../ink/ink8.xml"/><Relationship Id="rId108" Type="http://schemas.openxmlformats.org/officeDocument/2006/relationships/customXml" Target="../ink/ink101.xml"/><Relationship Id="rId315" Type="http://schemas.openxmlformats.org/officeDocument/2006/relationships/customXml" Target="../ink/ink301.xml"/><Relationship Id="rId357" Type="http://schemas.openxmlformats.org/officeDocument/2006/relationships/customXml" Target="../ink/ink342.xml"/><Relationship Id="rId54" Type="http://schemas.openxmlformats.org/officeDocument/2006/relationships/customXml" Target="../ink/ink49.xml"/><Relationship Id="rId96" Type="http://schemas.openxmlformats.org/officeDocument/2006/relationships/customXml" Target="../ink/ink89.xml"/><Relationship Id="rId161" Type="http://schemas.openxmlformats.org/officeDocument/2006/relationships/customXml" Target="../ink/ink153.xml"/><Relationship Id="rId217" Type="http://schemas.openxmlformats.org/officeDocument/2006/relationships/customXml" Target="../ink/ink203.xml"/><Relationship Id="rId399" Type="http://schemas.openxmlformats.org/officeDocument/2006/relationships/customXml" Target="../ink/ink381.xml"/><Relationship Id="rId259" Type="http://schemas.openxmlformats.org/officeDocument/2006/relationships/customXml" Target="../ink/ink245.xml"/><Relationship Id="rId23" Type="http://schemas.openxmlformats.org/officeDocument/2006/relationships/customXml" Target="../ink/ink19.xml"/><Relationship Id="rId119" Type="http://schemas.openxmlformats.org/officeDocument/2006/relationships/customXml" Target="../ink/ink112.xml"/><Relationship Id="rId270" Type="http://schemas.openxmlformats.org/officeDocument/2006/relationships/customXml" Target="../ink/ink256.xml"/><Relationship Id="rId326" Type="http://schemas.openxmlformats.org/officeDocument/2006/relationships/customXml" Target="../ink/ink311.xml"/><Relationship Id="rId65" Type="http://schemas.openxmlformats.org/officeDocument/2006/relationships/customXml" Target="../ink/ink60.xml"/><Relationship Id="rId130" Type="http://schemas.openxmlformats.org/officeDocument/2006/relationships/image" Target="../media/image9.png"/><Relationship Id="rId368" Type="http://schemas.openxmlformats.org/officeDocument/2006/relationships/customXml" Target="../ink/ink350.xml"/><Relationship Id="rId172" Type="http://schemas.openxmlformats.org/officeDocument/2006/relationships/customXml" Target="../ink/ink164.xml"/><Relationship Id="rId228" Type="http://schemas.openxmlformats.org/officeDocument/2006/relationships/customXml" Target="../ink/ink214.xml"/><Relationship Id="rId281" Type="http://schemas.openxmlformats.org/officeDocument/2006/relationships/customXml" Target="../ink/ink267.xml"/><Relationship Id="rId337" Type="http://schemas.openxmlformats.org/officeDocument/2006/relationships/customXml" Target="../ink/ink322.xml"/><Relationship Id="rId34" Type="http://schemas.openxmlformats.org/officeDocument/2006/relationships/customXml" Target="../ink/ink30.xml"/><Relationship Id="rId76" Type="http://schemas.openxmlformats.org/officeDocument/2006/relationships/customXml" Target="../ink/ink71.xml"/><Relationship Id="rId141" Type="http://schemas.openxmlformats.org/officeDocument/2006/relationships/customXml" Target="../ink/ink133.xml"/><Relationship Id="rId379" Type="http://schemas.openxmlformats.org/officeDocument/2006/relationships/customXml" Target="../ink/ink361.xml"/><Relationship Id="rId7" Type="http://schemas.openxmlformats.org/officeDocument/2006/relationships/customXml" Target="../ink/ink4.xml"/><Relationship Id="rId183" Type="http://schemas.openxmlformats.org/officeDocument/2006/relationships/customXml" Target="../ink/ink175.xml"/><Relationship Id="rId239" Type="http://schemas.openxmlformats.org/officeDocument/2006/relationships/customXml" Target="../ink/ink225.xml"/><Relationship Id="rId390" Type="http://schemas.openxmlformats.org/officeDocument/2006/relationships/customXml" Target="../ink/ink372.xml"/><Relationship Id="rId404" Type="http://schemas.openxmlformats.org/officeDocument/2006/relationships/customXml" Target="../ink/ink386.xml"/><Relationship Id="rId250" Type="http://schemas.openxmlformats.org/officeDocument/2006/relationships/customXml" Target="../ink/ink236.xml"/><Relationship Id="rId292" Type="http://schemas.openxmlformats.org/officeDocument/2006/relationships/customXml" Target="../ink/ink278.xml"/><Relationship Id="rId306" Type="http://schemas.openxmlformats.org/officeDocument/2006/relationships/customXml" Target="../ink/ink292.xml"/><Relationship Id="rId45" Type="http://schemas.openxmlformats.org/officeDocument/2006/relationships/image" Target="../media/image6.png"/><Relationship Id="rId87" Type="http://schemas.openxmlformats.org/officeDocument/2006/relationships/customXml" Target="../ink/ink82.xml"/><Relationship Id="rId110" Type="http://schemas.openxmlformats.org/officeDocument/2006/relationships/customXml" Target="../ink/ink103.xml"/><Relationship Id="rId348" Type="http://schemas.openxmlformats.org/officeDocument/2006/relationships/customXml" Target="../ink/ink333.xml"/><Relationship Id="rId152" Type="http://schemas.openxmlformats.org/officeDocument/2006/relationships/customXml" Target="../ink/ink144.xml"/><Relationship Id="rId194" Type="http://schemas.openxmlformats.org/officeDocument/2006/relationships/customXml" Target="../ink/ink186.xml"/><Relationship Id="rId208" Type="http://schemas.openxmlformats.org/officeDocument/2006/relationships/customXml" Target="../ink/ink198.xml"/><Relationship Id="rId261" Type="http://schemas.openxmlformats.org/officeDocument/2006/relationships/customXml" Target="../ink/ink247.xml"/><Relationship Id="rId14" Type="http://schemas.openxmlformats.org/officeDocument/2006/relationships/customXml" Target="../ink/ink10.xml"/><Relationship Id="rId56" Type="http://schemas.openxmlformats.org/officeDocument/2006/relationships/customXml" Target="../ink/ink51.xml"/><Relationship Id="rId317" Type="http://schemas.openxmlformats.org/officeDocument/2006/relationships/image" Target="../media/image16.png"/><Relationship Id="rId359" Type="http://schemas.openxmlformats.org/officeDocument/2006/relationships/customXml" Target="../ink/ink344.xml"/><Relationship Id="rId98" Type="http://schemas.openxmlformats.org/officeDocument/2006/relationships/customXml" Target="../ink/ink91.xml"/><Relationship Id="rId121" Type="http://schemas.openxmlformats.org/officeDocument/2006/relationships/customXml" Target="../ink/ink114.xml"/><Relationship Id="rId163" Type="http://schemas.openxmlformats.org/officeDocument/2006/relationships/customXml" Target="../ink/ink155.xml"/><Relationship Id="rId219" Type="http://schemas.openxmlformats.org/officeDocument/2006/relationships/customXml" Target="../ink/ink205.xml"/><Relationship Id="rId370" Type="http://schemas.openxmlformats.org/officeDocument/2006/relationships/customXml" Target="../ink/ink352.xml"/><Relationship Id="rId230" Type="http://schemas.openxmlformats.org/officeDocument/2006/relationships/customXml" Target="../ink/ink216.xml"/><Relationship Id="rId25" Type="http://schemas.openxmlformats.org/officeDocument/2006/relationships/customXml" Target="../ink/ink21.xml"/><Relationship Id="rId67" Type="http://schemas.openxmlformats.org/officeDocument/2006/relationships/customXml" Target="../ink/ink62.xml"/><Relationship Id="rId272" Type="http://schemas.openxmlformats.org/officeDocument/2006/relationships/customXml" Target="../ink/ink258.xml"/><Relationship Id="rId328" Type="http://schemas.openxmlformats.org/officeDocument/2006/relationships/customXml" Target="../ink/ink313.xml"/><Relationship Id="rId132" Type="http://schemas.openxmlformats.org/officeDocument/2006/relationships/customXml" Target="../ink/ink124.xml"/><Relationship Id="rId174" Type="http://schemas.openxmlformats.org/officeDocument/2006/relationships/customXml" Target="../ink/ink166.xml"/><Relationship Id="rId381" Type="http://schemas.openxmlformats.org/officeDocument/2006/relationships/customXml" Target="../ink/ink363.xml"/><Relationship Id="rId241" Type="http://schemas.openxmlformats.org/officeDocument/2006/relationships/customXml" Target="../ink/ink227.xml"/><Relationship Id="rId36" Type="http://schemas.openxmlformats.org/officeDocument/2006/relationships/customXml" Target="../ink/ink32.xml"/><Relationship Id="rId283" Type="http://schemas.openxmlformats.org/officeDocument/2006/relationships/customXml" Target="../ink/ink269.xml"/><Relationship Id="rId339" Type="http://schemas.openxmlformats.org/officeDocument/2006/relationships/customXml" Target="../ink/ink324.xml"/><Relationship Id="rId78" Type="http://schemas.openxmlformats.org/officeDocument/2006/relationships/customXml" Target="../ink/ink73.xml"/><Relationship Id="rId101" Type="http://schemas.openxmlformats.org/officeDocument/2006/relationships/customXml" Target="../ink/ink94.xml"/><Relationship Id="rId143" Type="http://schemas.openxmlformats.org/officeDocument/2006/relationships/customXml" Target="../ink/ink135.xml"/><Relationship Id="rId185" Type="http://schemas.openxmlformats.org/officeDocument/2006/relationships/customXml" Target="../ink/ink177.xml"/><Relationship Id="rId350" Type="http://schemas.openxmlformats.org/officeDocument/2006/relationships/customXml" Target="../ink/ink335.xml"/><Relationship Id="rId406" Type="http://schemas.openxmlformats.org/officeDocument/2006/relationships/image" Target="../media/image20.png"/><Relationship Id="rId9" Type="http://schemas.openxmlformats.org/officeDocument/2006/relationships/image" Target="../media/image5.png"/><Relationship Id="rId210" Type="http://schemas.openxmlformats.org/officeDocument/2006/relationships/customXml" Target="../ink/ink199.xml"/><Relationship Id="rId392" Type="http://schemas.openxmlformats.org/officeDocument/2006/relationships/customXml" Target="../ink/ink374.xml"/><Relationship Id="rId252" Type="http://schemas.openxmlformats.org/officeDocument/2006/relationships/customXml" Target="../ink/ink238.xml"/><Relationship Id="rId294" Type="http://schemas.openxmlformats.org/officeDocument/2006/relationships/customXml" Target="../ink/ink280.xml"/><Relationship Id="rId308" Type="http://schemas.openxmlformats.org/officeDocument/2006/relationships/customXml" Target="../ink/ink294.xml"/><Relationship Id="rId47" Type="http://schemas.openxmlformats.org/officeDocument/2006/relationships/customXml" Target="../ink/ink42.xml"/><Relationship Id="rId89" Type="http://schemas.openxmlformats.org/officeDocument/2006/relationships/customXml" Target="../ink/ink84.xml"/><Relationship Id="rId112" Type="http://schemas.openxmlformats.org/officeDocument/2006/relationships/customXml" Target="../ink/ink105.xml"/><Relationship Id="rId154" Type="http://schemas.openxmlformats.org/officeDocument/2006/relationships/customXml" Target="../ink/ink146.xml"/><Relationship Id="rId361" Type="http://schemas.openxmlformats.org/officeDocument/2006/relationships/image" Target="../media/image17.png"/><Relationship Id="rId196" Type="http://schemas.openxmlformats.org/officeDocument/2006/relationships/customXml" Target="../ink/ink188.xml"/><Relationship Id="rId16" Type="http://schemas.openxmlformats.org/officeDocument/2006/relationships/customXml" Target="../ink/ink12.xml"/><Relationship Id="rId221" Type="http://schemas.openxmlformats.org/officeDocument/2006/relationships/customXml" Target="../ink/ink207.xml"/><Relationship Id="rId263" Type="http://schemas.openxmlformats.org/officeDocument/2006/relationships/customXml" Target="../ink/ink249.xml"/><Relationship Id="rId319" Type="http://schemas.openxmlformats.org/officeDocument/2006/relationships/customXml" Target="../ink/ink304.xml"/><Relationship Id="rId58" Type="http://schemas.openxmlformats.org/officeDocument/2006/relationships/customXml" Target="../ink/ink53.xml"/><Relationship Id="rId123" Type="http://schemas.openxmlformats.org/officeDocument/2006/relationships/customXml" Target="../ink/ink116.xml"/><Relationship Id="rId330" Type="http://schemas.openxmlformats.org/officeDocument/2006/relationships/customXml" Target="../ink/ink315.xml"/><Relationship Id="rId165" Type="http://schemas.openxmlformats.org/officeDocument/2006/relationships/customXml" Target="../ink/ink157.xml"/><Relationship Id="rId372" Type="http://schemas.openxmlformats.org/officeDocument/2006/relationships/customXml" Target="../ink/ink354.xml"/><Relationship Id="rId232" Type="http://schemas.openxmlformats.org/officeDocument/2006/relationships/customXml" Target="../ink/ink218.xml"/><Relationship Id="rId274" Type="http://schemas.openxmlformats.org/officeDocument/2006/relationships/customXml" Target="../ink/ink260.xml"/><Relationship Id="rId27" Type="http://schemas.openxmlformats.org/officeDocument/2006/relationships/customXml" Target="../ink/ink23.xml"/><Relationship Id="rId69" Type="http://schemas.openxmlformats.org/officeDocument/2006/relationships/customXml" Target="../ink/ink64.xml"/><Relationship Id="rId134" Type="http://schemas.openxmlformats.org/officeDocument/2006/relationships/customXml" Target="../ink/ink126.xml"/><Relationship Id="rId80" Type="http://schemas.openxmlformats.org/officeDocument/2006/relationships/customXml" Target="../ink/ink75.xml"/><Relationship Id="rId155" Type="http://schemas.openxmlformats.org/officeDocument/2006/relationships/customXml" Target="../ink/ink147.xml"/><Relationship Id="rId176" Type="http://schemas.openxmlformats.org/officeDocument/2006/relationships/customXml" Target="../ink/ink168.xml"/><Relationship Id="rId197" Type="http://schemas.openxmlformats.org/officeDocument/2006/relationships/customXml" Target="../ink/ink189.xml"/><Relationship Id="rId341" Type="http://schemas.openxmlformats.org/officeDocument/2006/relationships/customXml" Target="../ink/ink326.xml"/><Relationship Id="rId362" Type="http://schemas.openxmlformats.org/officeDocument/2006/relationships/customXml" Target="../ink/ink346.xml"/><Relationship Id="rId383" Type="http://schemas.openxmlformats.org/officeDocument/2006/relationships/customXml" Target="../ink/ink365.xml"/><Relationship Id="rId201" Type="http://schemas.openxmlformats.org/officeDocument/2006/relationships/customXml" Target="../ink/ink193.xml"/><Relationship Id="rId222" Type="http://schemas.openxmlformats.org/officeDocument/2006/relationships/customXml" Target="../ink/ink208.xml"/><Relationship Id="rId243" Type="http://schemas.openxmlformats.org/officeDocument/2006/relationships/customXml" Target="../ink/ink229.xml"/><Relationship Id="rId264" Type="http://schemas.openxmlformats.org/officeDocument/2006/relationships/customXml" Target="../ink/ink250.xml"/><Relationship Id="rId285" Type="http://schemas.openxmlformats.org/officeDocument/2006/relationships/customXml" Target="../ink/ink271.xml"/><Relationship Id="rId17" Type="http://schemas.openxmlformats.org/officeDocument/2006/relationships/customXml" Target="../ink/ink13.xml"/><Relationship Id="rId38" Type="http://schemas.openxmlformats.org/officeDocument/2006/relationships/customXml" Target="../ink/ink34.xml"/><Relationship Id="rId59" Type="http://schemas.openxmlformats.org/officeDocument/2006/relationships/customXml" Target="../ink/ink54.xml"/><Relationship Id="rId103" Type="http://schemas.openxmlformats.org/officeDocument/2006/relationships/customXml" Target="../ink/ink96.xml"/><Relationship Id="rId124" Type="http://schemas.openxmlformats.org/officeDocument/2006/relationships/customXml" Target="../ink/ink117.xml"/><Relationship Id="rId310" Type="http://schemas.openxmlformats.org/officeDocument/2006/relationships/customXml" Target="../ink/ink296.xml"/><Relationship Id="rId70" Type="http://schemas.openxmlformats.org/officeDocument/2006/relationships/customXml" Target="../ink/ink65.xml"/><Relationship Id="rId91" Type="http://schemas.openxmlformats.org/officeDocument/2006/relationships/customXml" Target="../ink/ink86.xml"/><Relationship Id="rId145" Type="http://schemas.openxmlformats.org/officeDocument/2006/relationships/customXml" Target="../ink/ink137.xml"/><Relationship Id="rId166" Type="http://schemas.openxmlformats.org/officeDocument/2006/relationships/customXml" Target="../ink/ink158.xml"/><Relationship Id="rId187" Type="http://schemas.openxmlformats.org/officeDocument/2006/relationships/customXml" Target="../ink/ink179.xml"/><Relationship Id="rId331" Type="http://schemas.openxmlformats.org/officeDocument/2006/relationships/customXml" Target="../ink/ink316.xml"/><Relationship Id="rId352" Type="http://schemas.openxmlformats.org/officeDocument/2006/relationships/customXml" Target="../ink/ink337.xml"/><Relationship Id="rId373" Type="http://schemas.openxmlformats.org/officeDocument/2006/relationships/customXml" Target="../ink/ink355.xml"/><Relationship Id="rId394" Type="http://schemas.openxmlformats.org/officeDocument/2006/relationships/customXml" Target="../ink/ink376.xml"/><Relationship Id="rId408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00.xml"/><Relationship Id="rId233" Type="http://schemas.openxmlformats.org/officeDocument/2006/relationships/customXml" Target="../ink/ink219.xml"/><Relationship Id="rId254" Type="http://schemas.openxmlformats.org/officeDocument/2006/relationships/customXml" Target="../ink/ink240.xml"/><Relationship Id="rId28" Type="http://schemas.openxmlformats.org/officeDocument/2006/relationships/customXml" Target="../ink/ink24.xml"/><Relationship Id="rId49" Type="http://schemas.openxmlformats.org/officeDocument/2006/relationships/customXml" Target="../ink/ink44.xml"/><Relationship Id="rId114" Type="http://schemas.openxmlformats.org/officeDocument/2006/relationships/customXml" Target="../ink/ink107.xml"/><Relationship Id="rId275" Type="http://schemas.openxmlformats.org/officeDocument/2006/relationships/customXml" Target="../ink/ink261.xml"/><Relationship Id="rId296" Type="http://schemas.openxmlformats.org/officeDocument/2006/relationships/customXml" Target="../ink/ink282.xml"/><Relationship Id="rId300" Type="http://schemas.openxmlformats.org/officeDocument/2006/relationships/customXml" Target="../ink/ink286.xml"/><Relationship Id="rId60" Type="http://schemas.openxmlformats.org/officeDocument/2006/relationships/customXml" Target="../ink/ink55.xml"/><Relationship Id="rId81" Type="http://schemas.openxmlformats.org/officeDocument/2006/relationships/customXml" Target="../ink/ink76.xml"/><Relationship Id="rId135" Type="http://schemas.openxmlformats.org/officeDocument/2006/relationships/customXml" Target="../ink/ink127.xml"/><Relationship Id="rId156" Type="http://schemas.openxmlformats.org/officeDocument/2006/relationships/customXml" Target="../ink/ink148.xml"/><Relationship Id="rId177" Type="http://schemas.openxmlformats.org/officeDocument/2006/relationships/customXml" Target="../ink/ink169.xml"/><Relationship Id="rId198" Type="http://schemas.openxmlformats.org/officeDocument/2006/relationships/customXml" Target="../ink/ink190.xml"/><Relationship Id="rId321" Type="http://schemas.openxmlformats.org/officeDocument/2006/relationships/customXml" Target="../ink/ink306.xml"/><Relationship Id="rId342" Type="http://schemas.openxmlformats.org/officeDocument/2006/relationships/customXml" Target="../ink/ink327.xml"/><Relationship Id="rId363" Type="http://schemas.openxmlformats.org/officeDocument/2006/relationships/image" Target="../media/image18.png"/><Relationship Id="rId384" Type="http://schemas.openxmlformats.org/officeDocument/2006/relationships/customXml" Target="../ink/ink366.xml"/><Relationship Id="rId202" Type="http://schemas.openxmlformats.org/officeDocument/2006/relationships/customXml" Target="../ink/ink194.xml"/><Relationship Id="rId223" Type="http://schemas.openxmlformats.org/officeDocument/2006/relationships/customXml" Target="../ink/ink209.xml"/><Relationship Id="rId244" Type="http://schemas.openxmlformats.org/officeDocument/2006/relationships/customXml" Target="../ink/ink230.xml"/><Relationship Id="rId18" Type="http://schemas.openxmlformats.org/officeDocument/2006/relationships/customXml" Target="../ink/ink14.xml"/><Relationship Id="rId39" Type="http://schemas.openxmlformats.org/officeDocument/2006/relationships/customXml" Target="../ink/ink35.xml"/><Relationship Id="rId265" Type="http://schemas.openxmlformats.org/officeDocument/2006/relationships/customXml" Target="../ink/ink251.xml"/><Relationship Id="rId286" Type="http://schemas.openxmlformats.org/officeDocument/2006/relationships/customXml" Target="../ink/ink272.xml"/><Relationship Id="rId50" Type="http://schemas.openxmlformats.org/officeDocument/2006/relationships/customXml" Target="../ink/ink45.xml"/><Relationship Id="rId104" Type="http://schemas.openxmlformats.org/officeDocument/2006/relationships/customXml" Target="../ink/ink97.xml"/><Relationship Id="rId125" Type="http://schemas.openxmlformats.org/officeDocument/2006/relationships/customXml" Target="../ink/ink118.xml"/><Relationship Id="rId146" Type="http://schemas.openxmlformats.org/officeDocument/2006/relationships/customXml" Target="../ink/ink138.xml"/><Relationship Id="rId167" Type="http://schemas.openxmlformats.org/officeDocument/2006/relationships/customXml" Target="../ink/ink159.xml"/><Relationship Id="rId188" Type="http://schemas.openxmlformats.org/officeDocument/2006/relationships/customXml" Target="../ink/ink180.xml"/><Relationship Id="rId311" Type="http://schemas.openxmlformats.org/officeDocument/2006/relationships/customXml" Target="../ink/ink297.xml"/><Relationship Id="rId332" Type="http://schemas.openxmlformats.org/officeDocument/2006/relationships/customXml" Target="../ink/ink317.xml"/><Relationship Id="rId353" Type="http://schemas.openxmlformats.org/officeDocument/2006/relationships/customXml" Target="../ink/ink338.xml"/><Relationship Id="rId374" Type="http://schemas.openxmlformats.org/officeDocument/2006/relationships/customXml" Target="../ink/ink356.xml"/><Relationship Id="rId395" Type="http://schemas.openxmlformats.org/officeDocument/2006/relationships/customXml" Target="../ink/ink377.xml"/><Relationship Id="rId409" Type="http://schemas.openxmlformats.org/officeDocument/2006/relationships/customXml" Target="../ink/ink389.xml"/><Relationship Id="rId71" Type="http://schemas.openxmlformats.org/officeDocument/2006/relationships/customXml" Target="../ink/ink66.xml"/><Relationship Id="rId92" Type="http://schemas.openxmlformats.org/officeDocument/2006/relationships/customXml" Target="../ink/ink87.xml"/><Relationship Id="rId213" Type="http://schemas.openxmlformats.org/officeDocument/2006/relationships/image" Target="../media/image14.png"/><Relationship Id="rId234" Type="http://schemas.openxmlformats.org/officeDocument/2006/relationships/customXml" Target="../ink/ink220.xml"/><Relationship Id="rId2" Type="http://schemas.openxmlformats.org/officeDocument/2006/relationships/customXml" Target="../ink/ink1.xml"/><Relationship Id="rId29" Type="http://schemas.openxmlformats.org/officeDocument/2006/relationships/customXml" Target="../ink/ink25.xml"/><Relationship Id="rId255" Type="http://schemas.openxmlformats.org/officeDocument/2006/relationships/customXml" Target="../ink/ink241.xml"/><Relationship Id="rId276" Type="http://schemas.openxmlformats.org/officeDocument/2006/relationships/customXml" Target="../ink/ink262.xml"/><Relationship Id="rId297" Type="http://schemas.openxmlformats.org/officeDocument/2006/relationships/customXml" Target="../ink/ink283.xml"/><Relationship Id="rId40" Type="http://schemas.openxmlformats.org/officeDocument/2006/relationships/customXml" Target="../ink/ink36.xml"/><Relationship Id="rId115" Type="http://schemas.openxmlformats.org/officeDocument/2006/relationships/customXml" Target="../ink/ink108.xml"/><Relationship Id="rId136" Type="http://schemas.openxmlformats.org/officeDocument/2006/relationships/customXml" Target="../ink/ink128.xml"/><Relationship Id="rId157" Type="http://schemas.openxmlformats.org/officeDocument/2006/relationships/customXml" Target="../ink/ink149.xml"/><Relationship Id="rId178" Type="http://schemas.openxmlformats.org/officeDocument/2006/relationships/customXml" Target="../ink/ink170.xml"/><Relationship Id="rId301" Type="http://schemas.openxmlformats.org/officeDocument/2006/relationships/customXml" Target="../ink/ink287.xml"/><Relationship Id="rId322" Type="http://schemas.openxmlformats.org/officeDocument/2006/relationships/customXml" Target="../ink/ink307.xml"/><Relationship Id="rId343" Type="http://schemas.openxmlformats.org/officeDocument/2006/relationships/customXml" Target="../ink/ink328.xml"/><Relationship Id="rId364" Type="http://schemas.openxmlformats.org/officeDocument/2006/relationships/customXml" Target="../ink/ink347.xml"/><Relationship Id="rId61" Type="http://schemas.openxmlformats.org/officeDocument/2006/relationships/customXml" Target="../ink/ink56.xml"/><Relationship Id="rId82" Type="http://schemas.openxmlformats.org/officeDocument/2006/relationships/customXml" Target="../ink/ink77.xml"/><Relationship Id="rId199" Type="http://schemas.openxmlformats.org/officeDocument/2006/relationships/customXml" Target="../ink/ink191.xml"/><Relationship Id="rId203" Type="http://schemas.openxmlformats.org/officeDocument/2006/relationships/customXml" Target="../ink/ink195.xml"/><Relationship Id="rId385" Type="http://schemas.openxmlformats.org/officeDocument/2006/relationships/customXml" Target="../ink/ink367.xml"/><Relationship Id="rId19" Type="http://schemas.openxmlformats.org/officeDocument/2006/relationships/customXml" Target="../ink/ink15.xml"/><Relationship Id="rId224" Type="http://schemas.openxmlformats.org/officeDocument/2006/relationships/customXml" Target="../ink/ink210.xml"/><Relationship Id="rId245" Type="http://schemas.openxmlformats.org/officeDocument/2006/relationships/customXml" Target="../ink/ink231.xml"/><Relationship Id="rId266" Type="http://schemas.openxmlformats.org/officeDocument/2006/relationships/customXml" Target="../ink/ink252.xml"/><Relationship Id="rId287" Type="http://schemas.openxmlformats.org/officeDocument/2006/relationships/customXml" Target="../ink/ink273.xml"/><Relationship Id="rId410" Type="http://schemas.openxmlformats.org/officeDocument/2006/relationships/image" Target="../media/image22.png"/><Relationship Id="rId30" Type="http://schemas.openxmlformats.org/officeDocument/2006/relationships/customXml" Target="../ink/ink26.xml"/><Relationship Id="rId105" Type="http://schemas.openxmlformats.org/officeDocument/2006/relationships/customXml" Target="../ink/ink98.xml"/><Relationship Id="rId126" Type="http://schemas.openxmlformats.org/officeDocument/2006/relationships/customXml" Target="../ink/ink119.xml"/><Relationship Id="rId147" Type="http://schemas.openxmlformats.org/officeDocument/2006/relationships/customXml" Target="../ink/ink139.xml"/><Relationship Id="rId168" Type="http://schemas.openxmlformats.org/officeDocument/2006/relationships/customXml" Target="../ink/ink160.xml"/><Relationship Id="rId312" Type="http://schemas.openxmlformats.org/officeDocument/2006/relationships/customXml" Target="../ink/ink298.xml"/><Relationship Id="rId333" Type="http://schemas.openxmlformats.org/officeDocument/2006/relationships/customXml" Target="../ink/ink318.xml"/><Relationship Id="rId354" Type="http://schemas.openxmlformats.org/officeDocument/2006/relationships/customXml" Target="../ink/ink339.xml"/><Relationship Id="rId51" Type="http://schemas.openxmlformats.org/officeDocument/2006/relationships/customXml" Target="../ink/ink46.xml"/><Relationship Id="rId72" Type="http://schemas.openxmlformats.org/officeDocument/2006/relationships/customXml" Target="../ink/ink67.xml"/><Relationship Id="rId93" Type="http://schemas.openxmlformats.org/officeDocument/2006/relationships/image" Target="../media/image7.png"/><Relationship Id="rId189" Type="http://schemas.openxmlformats.org/officeDocument/2006/relationships/customXml" Target="../ink/ink181.xml"/><Relationship Id="rId375" Type="http://schemas.openxmlformats.org/officeDocument/2006/relationships/customXml" Target="../ink/ink357.xml"/><Relationship Id="rId396" Type="http://schemas.openxmlformats.org/officeDocument/2006/relationships/customXml" Target="../ink/ink378.xml"/><Relationship Id="rId3" Type="http://schemas.openxmlformats.org/officeDocument/2006/relationships/image" Target="../media/image3.png"/><Relationship Id="rId214" Type="http://schemas.openxmlformats.org/officeDocument/2006/relationships/customXml" Target="../ink/ink201.xml"/><Relationship Id="rId235" Type="http://schemas.openxmlformats.org/officeDocument/2006/relationships/customXml" Target="../ink/ink221.xml"/><Relationship Id="rId256" Type="http://schemas.openxmlformats.org/officeDocument/2006/relationships/customXml" Target="../ink/ink242.xml"/><Relationship Id="rId277" Type="http://schemas.openxmlformats.org/officeDocument/2006/relationships/customXml" Target="../ink/ink263.xml"/><Relationship Id="rId298" Type="http://schemas.openxmlformats.org/officeDocument/2006/relationships/customXml" Target="../ink/ink284.xml"/><Relationship Id="rId400" Type="http://schemas.openxmlformats.org/officeDocument/2006/relationships/customXml" Target="../ink/ink382.xml"/><Relationship Id="rId116" Type="http://schemas.openxmlformats.org/officeDocument/2006/relationships/customXml" Target="../ink/ink109.xml"/><Relationship Id="rId137" Type="http://schemas.openxmlformats.org/officeDocument/2006/relationships/customXml" Target="../ink/ink129.xml"/><Relationship Id="rId158" Type="http://schemas.openxmlformats.org/officeDocument/2006/relationships/customXml" Target="../ink/ink150.xml"/><Relationship Id="rId302" Type="http://schemas.openxmlformats.org/officeDocument/2006/relationships/customXml" Target="../ink/ink288.xml"/><Relationship Id="rId323" Type="http://schemas.openxmlformats.org/officeDocument/2006/relationships/customXml" Target="../ink/ink308.xml"/><Relationship Id="rId344" Type="http://schemas.openxmlformats.org/officeDocument/2006/relationships/customXml" Target="../ink/ink329.xml"/><Relationship Id="rId20" Type="http://schemas.openxmlformats.org/officeDocument/2006/relationships/customXml" Target="../ink/ink16.xml"/><Relationship Id="rId41" Type="http://schemas.openxmlformats.org/officeDocument/2006/relationships/customXml" Target="../ink/ink37.xml"/><Relationship Id="rId62" Type="http://schemas.openxmlformats.org/officeDocument/2006/relationships/customXml" Target="../ink/ink57.xml"/><Relationship Id="rId83" Type="http://schemas.openxmlformats.org/officeDocument/2006/relationships/customXml" Target="../ink/ink78.xml"/><Relationship Id="rId179" Type="http://schemas.openxmlformats.org/officeDocument/2006/relationships/customXml" Target="../ink/ink171.xml"/><Relationship Id="rId365" Type="http://schemas.openxmlformats.org/officeDocument/2006/relationships/customXml" Target="../ink/ink348.xml"/><Relationship Id="rId386" Type="http://schemas.openxmlformats.org/officeDocument/2006/relationships/customXml" Target="../ink/ink368.xml"/><Relationship Id="rId190" Type="http://schemas.openxmlformats.org/officeDocument/2006/relationships/customXml" Target="../ink/ink182.xml"/><Relationship Id="rId204" Type="http://schemas.openxmlformats.org/officeDocument/2006/relationships/customXml" Target="../ink/ink196.xml"/><Relationship Id="rId225" Type="http://schemas.openxmlformats.org/officeDocument/2006/relationships/customXml" Target="../ink/ink211.xml"/><Relationship Id="rId246" Type="http://schemas.openxmlformats.org/officeDocument/2006/relationships/customXml" Target="../ink/ink232.xml"/><Relationship Id="rId267" Type="http://schemas.openxmlformats.org/officeDocument/2006/relationships/customXml" Target="../ink/ink253.xml"/><Relationship Id="rId288" Type="http://schemas.openxmlformats.org/officeDocument/2006/relationships/customXml" Target="../ink/ink274.xml"/><Relationship Id="rId411" Type="http://schemas.openxmlformats.org/officeDocument/2006/relationships/image" Target="../media/image23.png"/><Relationship Id="rId106" Type="http://schemas.openxmlformats.org/officeDocument/2006/relationships/customXml" Target="../ink/ink99.xml"/><Relationship Id="rId127" Type="http://schemas.openxmlformats.org/officeDocument/2006/relationships/customXml" Target="../ink/ink120.xml"/><Relationship Id="rId313" Type="http://schemas.openxmlformats.org/officeDocument/2006/relationships/customXml" Target="../ink/ink299.xml"/><Relationship Id="rId10" Type="http://schemas.openxmlformats.org/officeDocument/2006/relationships/customXml" Target="../ink/ink6.xml"/><Relationship Id="rId31" Type="http://schemas.openxmlformats.org/officeDocument/2006/relationships/customXml" Target="../ink/ink27.xml"/><Relationship Id="rId52" Type="http://schemas.openxmlformats.org/officeDocument/2006/relationships/customXml" Target="../ink/ink47.xml"/><Relationship Id="rId73" Type="http://schemas.openxmlformats.org/officeDocument/2006/relationships/customXml" Target="../ink/ink68.xml"/><Relationship Id="rId94" Type="http://schemas.openxmlformats.org/officeDocument/2006/relationships/customXml" Target="../ink/ink88.xml"/><Relationship Id="rId148" Type="http://schemas.openxmlformats.org/officeDocument/2006/relationships/customXml" Target="../ink/ink140.xml"/><Relationship Id="rId169" Type="http://schemas.openxmlformats.org/officeDocument/2006/relationships/customXml" Target="../ink/ink161.xml"/><Relationship Id="rId334" Type="http://schemas.openxmlformats.org/officeDocument/2006/relationships/customXml" Target="../ink/ink319.xml"/><Relationship Id="rId355" Type="http://schemas.openxmlformats.org/officeDocument/2006/relationships/customXml" Target="../ink/ink340.xml"/><Relationship Id="rId376" Type="http://schemas.openxmlformats.org/officeDocument/2006/relationships/customXml" Target="../ink/ink358.xml"/><Relationship Id="rId397" Type="http://schemas.openxmlformats.org/officeDocument/2006/relationships/customXml" Target="../ink/ink379.xml"/><Relationship Id="rId4" Type="http://schemas.openxmlformats.org/officeDocument/2006/relationships/customXml" Target="../ink/ink2.xml"/><Relationship Id="rId180" Type="http://schemas.openxmlformats.org/officeDocument/2006/relationships/customXml" Target="../ink/ink172.xml"/><Relationship Id="rId215" Type="http://schemas.openxmlformats.org/officeDocument/2006/relationships/image" Target="../media/image15.png"/><Relationship Id="rId236" Type="http://schemas.openxmlformats.org/officeDocument/2006/relationships/customXml" Target="../ink/ink222.xml"/><Relationship Id="rId257" Type="http://schemas.openxmlformats.org/officeDocument/2006/relationships/customXml" Target="../ink/ink243.xml"/><Relationship Id="rId278" Type="http://schemas.openxmlformats.org/officeDocument/2006/relationships/customXml" Target="../ink/ink264.xml"/><Relationship Id="rId401" Type="http://schemas.openxmlformats.org/officeDocument/2006/relationships/customXml" Target="../ink/ink383.xml"/><Relationship Id="rId303" Type="http://schemas.openxmlformats.org/officeDocument/2006/relationships/customXml" Target="../ink/ink289.xml"/><Relationship Id="rId42" Type="http://schemas.openxmlformats.org/officeDocument/2006/relationships/customXml" Target="../ink/ink38.xml"/><Relationship Id="rId84" Type="http://schemas.openxmlformats.org/officeDocument/2006/relationships/customXml" Target="../ink/ink79.xml"/><Relationship Id="rId138" Type="http://schemas.openxmlformats.org/officeDocument/2006/relationships/customXml" Target="../ink/ink130.xml"/><Relationship Id="rId345" Type="http://schemas.openxmlformats.org/officeDocument/2006/relationships/customXml" Target="../ink/ink330.xml"/><Relationship Id="rId387" Type="http://schemas.openxmlformats.org/officeDocument/2006/relationships/customXml" Target="../ink/ink369.xml"/><Relationship Id="rId191" Type="http://schemas.openxmlformats.org/officeDocument/2006/relationships/customXml" Target="../ink/ink183.xml"/><Relationship Id="rId205" Type="http://schemas.openxmlformats.org/officeDocument/2006/relationships/image" Target="../media/image10.png"/><Relationship Id="rId247" Type="http://schemas.openxmlformats.org/officeDocument/2006/relationships/customXml" Target="../ink/ink233.xml"/><Relationship Id="rId412" Type="http://schemas.openxmlformats.org/officeDocument/2006/relationships/image" Target="../media/image24.png"/><Relationship Id="rId107" Type="http://schemas.openxmlformats.org/officeDocument/2006/relationships/customXml" Target="../ink/ink100.xml"/><Relationship Id="rId289" Type="http://schemas.openxmlformats.org/officeDocument/2006/relationships/customXml" Target="../ink/ink275.xml"/><Relationship Id="rId11" Type="http://schemas.openxmlformats.org/officeDocument/2006/relationships/customXml" Target="../ink/ink7.xml"/><Relationship Id="rId53" Type="http://schemas.openxmlformats.org/officeDocument/2006/relationships/customXml" Target="../ink/ink48.xml"/><Relationship Id="rId149" Type="http://schemas.openxmlformats.org/officeDocument/2006/relationships/customXml" Target="../ink/ink141.xml"/><Relationship Id="rId314" Type="http://schemas.openxmlformats.org/officeDocument/2006/relationships/customXml" Target="../ink/ink300.xml"/><Relationship Id="rId356" Type="http://schemas.openxmlformats.org/officeDocument/2006/relationships/customXml" Target="../ink/ink341.xml"/><Relationship Id="rId398" Type="http://schemas.openxmlformats.org/officeDocument/2006/relationships/customXml" Target="../ink/ink380.xml"/><Relationship Id="rId95" Type="http://schemas.openxmlformats.org/officeDocument/2006/relationships/image" Target="../media/image8.png"/><Relationship Id="rId160" Type="http://schemas.openxmlformats.org/officeDocument/2006/relationships/customXml" Target="../ink/ink152.xml"/><Relationship Id="rId216" Type="http://schemas.openxmlformats.org/officeDocument/2006/relationships/customXml" Target="../ink/ink202.xml"/><Relationship Id="rId258" Type="http://schemas.openxmlformats.org/officeDocument/2006/relationships/customXml" Target="../ink/ink244.xml"/><Relationship Id="rId22" Type="http://schemas.openxmlformats.org/officeDocument/2006/relationships/customXml" Target="../ink/ink18.xml"/><Relationship Id="rId64" Type="http://schemas.openxmlformats.org/officeDocument/2006/relationships/customXml" Target="../ink/ink59.xml"/><Relationship Id="rId118" Type="http://schemas.openxmlformats.org/officeDocument/2006/relationships/customXml" Target="../ink/ink111.xml"/><Relationship Id="rId325" Type="http://schemas.openxmlformats.org/officeDocument/2006/relationships/customXml" Target="../ink/ink310.xml"/><Relationship Id="rId367" Type="http://schemas.openxmlformats.org/officeDocument/2006/relationships/customXml" Target="../ink/ink349.xml"/><Relationship Id="rId171" Type="http://schemas.openxmlformats.org/officeDocument/2006/relationships/customXml" Target="../ink/ink163.xml"/><Relationship Id="rId227" Type="http://schemas.openxmlformats.org/officeDocument/2006/relationships/customXml" Target="../ink/ink213.xml"/><Relationship Id="rId269" Type="http://schemas.openxmlformats.org/officeDocument/2006/relationships/customXml" Target="../ink/ink255.xml"/><Relationship Id="rId33" Type="http://schemas.openxmlformats.org/officeDocument/2006/relationships/customXml" Target="../ink/ink29.xml"/><Relationship Id="rId129" Type="http://schemas.openxmlformats.org/officeDocument/2006/relationships/customXml" Target="../ink/ink122.xml"/><Relationship Id="rId280" Type="http://schemas.openxmlformats.org/officeDocument/2006/relationships/customXml" Target="../ink/ink266.xml"/><Relationship Id="rId336" Type="http://schemas.openxmlformats.org/officeDocument/2006/relationships/customXml" Target="../ink/ink321.xml"/><Relationship Id="rId75" Type="http://schemas.openxmlformats.org/officeDocument/2006/relationships/customXml" Target="../ink/ink70.xml"/><Relationship Id="rId140" Type="http://schemas.openxmlformats.org/officeDocument/2006/relationships/customXml" Target="../ink/ink132.xml"/><Relationship Id="rId182" Type="http://schemas.openxmlformats.org/officeDocument/2006/relationships/customXml" Target="../ink/ink174.xml"/><Relationship Id="rId378" Type="http://schemas.openxmlformats.org/officeDocument/2006/relationships/customXml" Target="../ink/ink360.xml"/><Relationship Id="rId403" Type="http://schemas.openxmlformats.org/officeDocument/2006/relationships/customXml" Target="../ink/ink385.xml"/><Relationship Id="rId6" Type="http://schemas.openxmlformats.org/officeDocument/2006/relationships/customXml" Target="../ink/ink3.xml"/><Relationship Id="rId238" Type="http://schemas.openxmlformats.org/officeDocument/2006/relationships/customXml" Target="../ink/ink224.xml"/><Relationship Id="rId291" Type="http://schemas.openxmlformats.org/officeDocument/2006/relationships/customXml" Target="../ink/ink277.xml"/><Relationship Id="rId305" Type="http://schemas.openxmlformats.org/officeDocument/2006/relationships/customXml" Target="../ink/ink291.xml"/><Relationship Id="rId347" Type="http://schemas.openxmlformats.org/officeDocument/2006/relationships/customXml" Target="../ink/ink332.xml"/><Relationship Id="rId44" Type="http://schemas.openxmlformats.org/officeDocument/2006/relationships/customXml" Target="../ink/ink40.xml"/><Relationship Id="rId86" Type="http://schemas.openxmlformats.org/officeDocument/2006/relationships/customXml" Target="../ink/ink81.xml"/><Relationship Id="rId151" Type="http://schemas.openxmlformats.org/officeDocument/2006/relationships/customXml" Target="../ink/ink143.xml"/><Relationship Id="rId389" Type="http://schemas.openxmlformats.org/officeDocument/2006/relationships/customXml" Target="../ink/ink371.xml"/><Relationship Id="rId193" Type="http://schemas.openxmlformats.org/officeDocument/2006/relationships/customXml" Target="../ink/ink185.xml"/><Relationship Id="rId207" Type="http://schemas.openxmlformats.org/officeDocument/2006/relationships/image" Target="../media/image11.png"/><Relationship Id="rId249" Type="http://schemas.openxmlformats.org/officeDocument/2006/relationships/customXml" Target="../ink/ink235.xml"/><Relationship Id="rId13" Type="http://schemas.openxmlformats.org/officeDocument/2006/relationships/customXml" Target="../ink/ink9.xml"/><Relationship Id="rId109" Type="http://schemas.openxmlformats.org/officeDocument/2006/relationships/customXml" Target="../ink/ink102.xml"/><Relationship Id="rId260" Type="http://schemas.openxmlformats.org/officeDocument/2006/relationships/customXml" Target="../ink/ink246.xml"/><Relationship Id="rId316" Type="http://schemas.openxmlformats.org/officeDocument/2006/relationships/customXml" Target="../ink/ink302.xml"/><Relationship Id="rId55" Type="http://schemas.openxmlformats.org/officeDocument/2006/relationships/customXml" Target="../ink/ink50.xml"/><Relationship Id="rId97" Type="http://schemas.openxmlformats.org/officeDocument/2006/relationships/customXml" Target="../ink/ink90.xml"/><Relationship Id="rId120" Type="http://schemas.openxmlformats.org/officeDocument/2006/relationships/customXml" Target="../ink/ink113.xml"/><Relationship Id="rId358" Type="http://schemas.openxmlformats.org/officeDocument/2006/relationships/customXml" Target="../ink/ink343.xml"/><Relationship Id="rId162" Type="http://schemas.openxmlformats.org/officeDocument/2006/relationships/customXml" Target="../ink/ink154.xml"/><Relationship Id="rId218" Type="http://schemas.openxmlformats.org/officeDocument/2006/relationships/customXml" Target="../ink/ink204.xml"/><Relationship Id="rId271" Type="http://schemas.openxmlformats.org/officeDocument/2006/relationships/customXml" Target="../ink/ink257.xml"/><Relationship Id="rId24" Type="http://schemas.openxmlformats.org/officeDocument/2006/relationships/customXml" Target="../ink/ink20.xml"/><Relationship Id="rId66" Type="http://schemas.openxmlformats.org/officeDocument/2006/relationships/customXml" Target="../ink/ink61.xml"/><Relationship Id="rId131" Type="http://schemas.openxmlformats.org/officeDocument/2006/relationships/customXml" Target="../ink/ink123.xml"/><Relationship Id="rId327" Type="http://schemas.openxmlformats.org/officeDocument/2006/relationships/customXml" Target="../ink/ink312.xml"/><Relationship Id="rId369" Type="http://schemas.openxmlformats.org/officeDocument/2006/relationships/customXml" Target="../ink/ink351.xml"/><Relationship Id="rId173" Type="http://schemas.openxmlformats.org/officeDocument/2006/relationships/customXml" Target="../ink/ink165.xml"/><Relationship Id="rId229" Type="http://schemas.openxmlformats.org/officeDocument/2006/relationships/customXml" Target="../ink/ink215.xml"/><Relationship Id="rId380" Type="http://schemas.openxmlformats.org/officeDocument/2006/relationships/customXml" Target="../ink/ink362.xml"/><Relationship Id="rId240" Type="http://schemas.openxmlformats.org/officeDocument/2006/relationships/customXml" Target="../ink/ink226.xml"/><Relationship Id="rId35" Type="http://schemas.openxmlformats.org/officeDocument/2006/relationships/customXml" Target="../ink/ink31.xml"/><Relationship Id="rId77" Type="http://schemas.openxmlformats.org/officeDocument/2006/relationships/customXml" Target="../ink/ink72.xml"/><Relationship Id="rId100" Type="http://schemas.openxmlformats.org/officeDocument/2006/relationships/customXml" Target="../ink/ink93.xml"/><Relationship Id="rId282" Type="http://schemas.openxmlformats.org/officeDocument/2006/relationships/customXml" Target="../ink/ink268.xml"/><Relationship Id="rId338" Type="http://schemas.openxmlformats.org/officeDocument/2006/relationships/customXml" Target="../ink/ink323.xml"/><Relationship Id="rId8" Type="http://schemas.openxmlformats.org/officeDocument/2006/relationships/customXml" Target="../ink/ink5.xml"/><Relationship Id="rId142" Type="http://schemas.openxmlformats.org/officeDocument/2006/relationships/customXml" Target="../ink/ink134.xml"/><Relationship Id="rId184" Type="http://schemas.openxmlformats.org/officeDocument/2006/relationships/customXml" Target="../ink/ink176.xml"/><Relationship Id="rId391" Type="http://schemas.openxmlformats.org/officeDocument/2006/relationships/customXml" Target="../ink/ink373.xml"/><Relationship Id="rId405" Type="http://schemas.openxmlformats.org/officeDocument/2006/relationships/customXml" Target="../ink/ink387.xml"/><Relationship Id="rId251" Type="http://schemas.openxmlformats.org/officeDocument/2006/relationships/customXml" Target="../ink/ink237.xml"/><Relationship Id="rId46" Type="http://schemas.openxmlformats.org/officeDocument/2006/relationships/customXml" Target="../ink/ink41.xml"/><Relationship Id="rId293" Type="http://schemas.openxmlformats.org/officeDocument/2006/relationships/customXml" Target="../ink/ink279.xml"/><Relationship Id="rId307" Type="http://schemas.openxmlformats.org/officeDocument/2006/relationships/customXml" Target="../ink/ink293.xml"/><Relationship Id="rId349" Type="http://schemas.openxmlformats.org/officeDocument/2006/relationships/customXml" Target="../ink/ink334.xml"/><Relationship Id="rId88" Type="http://schemas.openxmlformats.org/officeDocument/2006/relationships/customXml" Target="../ink/ink83.xml"/><Relationship Id="rId111" Type="http://schemas.openxmlformats.org/officeDocument/2006/relationships/customXml" Target="../ink/ink104.xml"/><Relationship Id="rId153" Type="http://schemas.openxmlformats.org/officeDocument/2006/relationships/customXml" Target="../ink/ink145.xml"/><Relationship Id="rId195" Type="http://schemas.openxmlformats.org/officeDocument/2006/relationships/customXml" Target="../ink/ink187.xml"/><Relationship Id="rId209" Type="http://schemas.openxmlformats.org/officeDocument/2006/relationships/image" Target="../media/image12.png"/><Relationship Id="rId360" Type="http://schemas.openxmlformats.org/officeDocument/2006/relationships/customXml" Target="../ink/ink345.xml"/><Relationship Id="rId220" Type="http://schemas.openxmlformats.org/officeDocument/2006/relationships/customXml" Target="../ink/ink206.xml"/><Relationship Id="rId15" Type="http://schemas.openxmlformats.org/officeDocument/2006/relationships/customXml" Target="../ink/ink11.xml"/><Relationship Id="rId57" Type="http://schemas.openxmlformats.org/officeDocument/2006/relationships/customXml" Target="../ink/ink52.xml"/><Relationship Id="rId262" Type="http://schemas.openxmlformats.org/officeDocument/2006/relationships/customXml" Target="../ink/ink248.xml"/><Relationship Id="rId318" Type="http://schemas.openxmlformats.org/officeDocument/2006/relationships/customXml" Target="../ink/ink303.xml"/><Relationship Id="rId99" Type="http://schemas.openxmlformats.org/officeDocument/2006/relationships/customXml" Target="../ink/ink92.xml"/><Relationship Id="rId122" Type="http://schemas.openxmlformats.org/officeDocument/2006/relationships/customXml" Target="../ink/ink115.xml"/><Relationship Id="rId164" Type="http://schemas.openxmlformats.org/officeDocument/2006/relationships/customXml" Target="../ink/ink156.xml"/><Relationship Id="rId371" Type="http://schemas.openxmlformats.org/officeDocument/2006/relationships/customXml" Target="../ink/ink353.xml"/><Relationship Id="rId26" Type="http://schemas.openxmlformats.org/officeDocument/2006/relationships/customXml" Target="../ink/ink22.xml"/><Relationship Id="rId231" Type="http://schemas.openxmlformats.org/officeDocument/2006/relationships/customXml" Target="../ink/ink217.xml"/><Relationship Id="rId273" Type="http://schemas.openxmlformats.org/officeDocument/2006/relationships/customXml" Target="../ink/ink259.xml"/><Relationship Id="rId329" Type="http://schemas.openxmlformats.org/officeDocument/2006/relationships/customXml" Target="../ink/ink314.xml"/><Relationship Id="rId68" Type="http://schemas.openxmlformats.org/officeDocument/2006/relationships/customXml" Target="../ink/ink63.xml"/><Relationship Id="rId133" Type="http://schemas.openxmlformats.org/officeDocument/2006/relationships/customXml" Target="../ink/ink125.xml"/><Relationship Id="rId175" Type="http://schemas.openxmlformats.org/officeDocument/2006/relationships/customXml" Target="../ink/ink167.xml"/><Relationship Id="rId340" Type="http://schemas.openxmlformats.org/officeDocument/2006/relationships/customXml" Target="../ink/ink325.xml"/><Relationship Id="rId200" Type="http://schemas.openxmlformats.org/officeDocument/2006/relationships/customXml" Target="../ink/ink192.xml"/><Relationship Id="rId382" Type="http://schemas.openxmlformats.org/officeDocument/2006/relationships/customXml" Target="../ink/ink364.xml"/><Relationship Id="rId242" Type="http://schemas.openxmlformats.org/officeDocument/2006/relationships/customXml" Target="../ink/ink228.xml"/><Relationship Id="rId284" Type="http://schemas.openxmlformats.org/officeDocument/2006/relationships/customXml" Target="../ink/ink270.xml"/><Relationship Id="rId37" Type="http://schemas.openxmlformats.org/officeDocument/2006/relationships/customXml" Target="../ink/ink33.xml"/><Relationship Id="rId79" Type="http://schemas.openxmlformats.org/officeDocument/2006/relationships/customXml" Target="../ink/ink74.xml"/><Relationship Id="rId102" Type="http://schemas.openxmlformats.org/officeDocument/2006/relationships/customXml" Target="../ink/ink95.xml"/><Relationship Id="rId144" Type="http://schemas.openxmlformats.org/officeDocument/2006/relationships/customXml" Target="../ink/ink136.xml"/><Relationship Id="rId90" Type="http://schemas.openxmlformats.org/officeDocument/2006/relationships/customXml" Target="../ink/ink85.xml"/><Relationship Id="rId186" Type="http://schemas.openxmlformats.org/officeDocument/2006/relationships/customXml" Target="../ink/ink178.xml"/><Relationship Id="rId351" Type="http://schemas.openxmlformats.org/officeDocument/2006/relationships/customXml" Target="../ink/ink336.xml"/><Relationship Id="rId393" Type="http://schemas.openxmlformats.org/officeDocument/2006/relationships/customXml" Target="../ink/ink375.xml"/><Relationship Id="rId407" Type="http://schemas.openxmlformats.org/officeDocument/2006/relationships/customXml" Target="../ink/ink388.xml"/><Relationship Id="rId211" Type="http://schemas.openxmlformats.org/officeDocument/2006/relationships/image" Target="../media/image13.png"/><Relationship Id="rId253" Type="http://schemas.openxmlformats.org/officeDocument/2006/relationships/customXml" Target="../ink/ink239.xml"/><Relationship Id="rId295" Type="http://schemas.openxmlformats.org/officeDocument/2006/relationships/customXml" Target="../ink/ink281.xml"/><Relationship Id="rId309" Type="http://schemas.openxmlformats.org/officeDocument/2006/relationships/customXml" Target="../ink/ink295.xml"/><Relationship Id="rId48" Type="http://schemas.openxmlformats.org/officeDocument/2006/relationships/customXml" Target="../ink/ink43.xml"/><Relationship Id="rId113" Type="http://schemas.openxmlformats.org/officeDocument/2006/relationships/customXml" Target="../ink/ink106.xml"/><Relationship Id="rId320" Type="http://schemas.openxmlformats.org/officeDocument/2006/relationships/customXml" Target="../ink/ink30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99.xml"/><Relationship Id="rId21" Type="http://schemas.openxmlformats.org/officeDocument/2006/relationships/customXml" Target="../ink/ink405.xml"/><Relationship Id="rId42" Type="http://schemas.openxmlformats.org/officeDocument/2006/relationships/customXml" Target="../ink/ink426.xml"/><Relationship Id="rId63" Type="http://schemas.openxmlformats.org/officeDocument/2006/relationships/customXml" Target="../ink/ink447.xml"/><Relationship Id="rId84" Type="http://schemas.openxmlformats.org/officeDocument/2006/relationships/customXml" Target="../ink/ink467.xml"/><Relationship Id="rId138" Type="http://schemas.openxmlformats.org/officeDocument/2006/relationships/customXml" Target="../ink/ink520.xml"/><Relationship Id="rId159" Type="http://schemas.openxmlformats.org/officeDocument/2006/relationships/customXml" Target="../ink/ink540.xml"/><Relationship Id="rId170" Type="http://schemas.openxmlformats.org/officeDocument/2006/relationships/customXml" Target="../ink/ink551.xml"/><Relationship Id="rId191" Type="http://schemas.openxmlformats.org/officeDocument/2006/relationships/customXml" Target="../ink/ink571.xml"/><Relationship Id="rId205" Type="http://schemas.openxmlformats.org/officeDocument/2006/relationships/customXml" Target="../ink/ink584.xml"/><Relationship Id="rId107" Type="http://schemas.openxmlformats.org/officeDocument/2006/relationships/customXml" Target="../ink/ink489.xml"/><Relationship Id="rId11" Type="http://schemas.openxmlformats.org/officeDocument/2006/relationships/customXml" Target="../ink/ink395.xml"/><Relationship Id="rId32" Type="http://schemas.openxmlformats.org/officeDocument/2006/relationships/customXml" Target="../ink/ink416.xml"/><Relationship Id="rId53" Type="http://schemas.openxmlformats.org/officeDocument/2006/relationships/customXml" Target="../ink/ink437.xml"/><Relationship Id="rId74" Type="http://schemas.openxmlformats.org/officeDocument/2006/relationships/customXml" Target="../ink/ink457.xml"/><Relationship Id="rId128" Type="http://schemas.openxmlformats.org/officeDocument/2006/relationships/customXml" Target="../ink/ink510.xml"/><Relationship Id="rId149" Type="http://schemas.openxmlformats.org/officeDocument/2006/relationships/customXml" Target="../ink/ink530.xml"/><Relationship Id="rId5" Type="http://schemas.openxmlformats.org/officeDocument/2006/relationships/customXml" Target="../ink/ink390.xml"/><Relationship Id="rId95" Type="http://schemas.openxmlformats.org/officeDocument/2006/relationships/customXml" Target="../ink/ink477.xml"/><Relationship Id="rId160" Type="http://schemas.openxmlformats.org/officeDocument/2006/relationships/customXml" Target="../ink/ink541.xml"/><Relationship Id="rId181" Type="http://schemas.openxmlformats.org/officeDocument/2006/relationships/customXml" Target="../ink/ink561.xml"/><Relationship Id="rId216" Type="http://schemas.openxmlformats.org/officeDocument/2006/relationships/customXml" Target="../ink/ink594.xml"/><Relationship Id="rId22" Type="http://schemas.openxmlformats.org/officeDocument/2006/relationships/customXml" Target="../ink/ink406.xml"/><Relationship Id="rId43" Type="http://schemas.openxmlformats.org/officeDocument/2006/relationships/customXml" Target="../ink/ink427.xml"/><Relationship Id="rId64" Type="http://schemas.openxmlformats.org/officeDocument/2006/relationships/customXml" Target="../ink/ink448.xml"/><Relationship Id="rId118" Type="http://schemas.openxmlformats.org/officeDocument/2006/relationships/customXml" Target="../ink/ink500.xml"/><Relationship Id="rId139" Type="http://schemas.openxmlformats.org/officeDocument/2006/relationships/customXml" Target="../ink/ink521.xml"/><Relationship Id="rId85" Type="http://schemas.openxmlformats.org/officeDocument/2006/relationships/customXml" Target="../ink/ink468.xml"/><Relationship Id="rId150" Type="http://schemas.openxmlformats.org/officeDocument/2006/relationships/customXml" Target="../ink/ink531.xml"/><Relationship Id="rId171" Type="http://schemas.openxmlformats.org/officeDocument/2006/relationships/image" Target="../media/image36.png"/><Relationship Id="rId192" Type="http://schemas.openxmlformats.org/officeDocument/2006/relationships/customXml" Target="../ink/ink572.xml"/><Relationship Id="rId206" Type="http://schemas.openxmlformats.org/officeDocument/2006/relationships/customXml" Target="../ink/ink585.xml"/><Relationship Id="rId12" Type="http://schemas.openxmlformats.org/officeDocument/2006/relationships/customXml" Target="../ink/ink396.xml"/><Relationship Id="rId33" Type="http://schemas.openxmlformats.org/officeDocument/2006/relationships/customXml" Target="../ink/ink417.xml"/><Relationship Id="rId108" Type="http://schemas.openxmlformats.org/officeDocument/2006/relationships/customXml" Target="../ink/ink490.xml"/><Relationship Id="rId129" Type="http://schemas.openxmlformats.org/officeDocument/2006/relationships/customXml" Target="../ink/ink511.xml"/><Relationship Id="rId54" Type="http://schemas.openxmlformats.org/officeDocument/2006/relationships/customXml" Target="../ink/ink438.xml"/><Relationship Id="rId75" Type="http://schemas.openxmlformats.org/officeDocument/2006/relationships/customXml" Target="../ink/ink458.xml"/><Relationship Id="rId96" Type="http://schemas.openxmlformats.org/officeDocument/2006/relationships/customXml" Target="../ink/ink478.xml"/><Relationship Id="rId140" Type="http://schemas.openxmlformats.org/officeDocument/2006/relationships/customXml" Target="../ink/ink522.xml"/><Relationship Id="rId161" Type="http://schemas.openxmlformats.org/officeDocument/2006/relationships/customXml" Target="../ink/ink542.xml"/><Relationship Id="rId182" Type="http://schemas.openxmlformats.org/officeDocument/2006/relationships/customXml" Target="../ink/ink562.xml"/><Relationship Id="rId217" Type="http://schemas.openxmlformats.org/officeDocument/2006/relationships/image" Target="../media/image39.png"/><Relationship Id="rId6" Type="http://schemas.openxmlformats.org/officeDocument/2006/relationships/image" Target="../media/image6.png"/><Relationship Id="rId23" Type="http://schemas.openxmlformats.org/officeDocument/2006/relationships/customXml" Target="../ink/ink407.xml"/><Relationship Id="rId119" Type="http://schemas.openxmlformats.org/officeDocument/2006/relationships/customXml" Target="../ink/ink501.xml"/><Relationship Id="rId44" Type="http://schemas.openxmlformats.org/officeDocument/2006/relationships/customXml" Target="../ink/ink428.xml"/><Relationship Id="rId65" Type="http://schemas.openxmlformats.org/officeDocument/2006/relationships/customXml" Target="../ink/ink449.xml"/><Relationship Id="rId86" Type="http://schemas.openxmlformats.org/officeDocument/2006/relationships/customXml" Target="../ink/ink469.xml"/><Relationship Id="rId130" Type="http://schemas.openxmlformats.org/officeDocument/2006/relationships/customXml" Target="../ink/ink512.xml"/><Relationship Id="rId151" Type="http://schemas.openxmlformats.org/officeDocument/2006/relationships/customXml" Target="../ink/ink532.xml"/><Relationship Id="rId172" Type="http://schemas.openxmlformats.org/officeDocument/2006/relationships/customXml" Target="../ink/ink552.xml"/><Relationship Id="rId193" Type="http://schemas.openxmlformats.org/officeDocument/2006/relationships/customXml" Target="../ink/ink573.xml"/><Relationship Id="rId207" Type="http://schemas.openxmlformats.org/officeDocument/2006/relationships/customXml" Target="../ink/ink586.xml"/><Relationship Id="rId13" Type="http://schemas.openxmlformats.org/officeDocument/2006/relationships/customXml" Target="../ink/ink397.xml"/><Relationship Id="rId109" Type="http://schemas.openxmlformats.org/officeDocument/2006/relationships/customXml" Target="../ink/ink491.xml"/><Relationship Id="rId34" Type="http://schemas.openxmlformats.org/officeDocument/2006/relationships/customXml" Target="../ink/ink418.xml"/><Relationship Id="rId55" Type="http://schemas.openxmlformats.org/officeDocument/2006/relationships/customXml" Target="../ink/ink439.xml"/><Relationship Id="rId76" Type="http://schemas.openxmlformats.org/officeDocument/2006/relationships/customXml" Target="../ink/ink459.xml"/><Relationship Id="rId97" Type="http://schemas.openxmlformats.org/officeDocument/2006/relationships/customXml" Target="../ink/ink479.xml"/><Relationship Id="rId120" Type="http://schemas.openxmlformats.org/officeDocument/2006/relationships/customXml" Target="../ink/ink502.xml"/><Relationship Id="rId141" Type="http://schemas.openxmlformats.org/officeDocument/2006/relationships/customXml" Target="../ink/ink523.xml"/><Relationship Id="rId7" Type="http://schemas.openxmlformats.org/officeDocument/2006/relationships/customXml" Target="../ink/ink391.xml"/><Relationship Id="rId162" Type="http://schemas.openxmlformats.org/officeDocument/2006/relationships/customXml" Target="../ink/ink543.xml"/><Relationship Id="rId183" Type="http://schemas.openxmlformats.org/officeDocument/2006/relationships/customXml" Target="../ink/ink563.xml"/><Relationship Id="rId218" Type="http://schemas.openxmlformats.org/officeDocument/2006/relationships/customXml" Target="../ink/ink595.xml"/><Relationship Id="rId24" Type="http://schemas.openxmlformats.org/officeDocument/2006/relationships/customXml" Target="../ink/ink408.xml"/><Relationship Id="rId45" Type="http://schemas.openxmlformats.org/officeDocument/2006/relationships/customXml" Target="../ink/ink429.xml"/><Relationship Id="rId66" Type="http://schemas.openxmlformats.org/officeDocument/2006/relationships/customXml" Target="../ink/ink450.xml"/><Relationship Id="rId87" Type="http://schemas.openxmlformats.org/officeDocument/2006/relationships/customXml" Target="../ink/ink470.xml"/><Relationship Id="rId110" Type="http://schemas.openxmlformats.org/officeDocument/2006/relationships/customXml" Target="../ink/ink492.xml"/><Relationship Id="rId131" Type="http://schemas.openxmlformats.org/officeDocument/2006/relationships/customXml" Target="../ink/ink513.xml"/><Relationship Id="rId152" Type="http://schemas.openxmlformats.org/officeDocument/2006/relationships/customXml" Target="../ink/ink533.xml"/><Relationship Id="rId173" Type="http://schemas.openxmlformats.org/officeDocument/2006/relationships/customXml" Target="../ink/ink553.xml"/><Relationship Id="rId194" Type="http://schemas.openxmlformats.org/officeDocument/2006/relationships/customXml" Target="../ink/ink574.xml"/><Relationship Id="rId208" Type="http://schemas.openxmlformats.org/officeDocument/2006/relationships/customXml" Target="../ink/ink587.xml"/><Relationship Id="rId14" Type="http://schemas.openxmlformats.org/officeDocument/2006/relationships/customXml" Target="../ink/ink398.xml"/><Relationship Id="rId35" Type="http://schemas.openxmlformats.org/officeDocument/2006/relationships/customXml" Target="../ink/ink419.xml"/><Relationship Id="rId56" Type="http://schemas.openxmlformats.org/officeDocument/2006/relationships/customXml" Target="../ink/ink440.xml"/><Relationship Id="rId77" Type="http://schemas.openxmlformats.org/officeDocument/2006/relationships/customXml" Target="../ink/ink460.xml"/><Relationship Id="rId100" Type="http://schemas.openxmlformats.org/officeDocument/2006/relationships/customXml" Target="../ink/ink482.xml"/><Relationship Id="rId8" Type="http://schemas.openxmlformats.org/officeDocument/2006/relationships/customXml" Target="../ink/ink392.xml"/><Relationship Id="rId51" Type="http://schemas.openxmlformats.org/officeDocument/2006/relationships/customXml" Target="../ink/ink435.xml"/><Relationship Id="rId72" Type="http://schemas.openxmlformats.org/officeDocument/2006/relationships/customXml" Target="../ink/ink455.xml"/><Relationship Id="rId93" Type="http://schemas.openxmlformats.org/officeDocument/2006/relationships/customXml" Target="../ink/ink475.xml"/><Relationship Id="rId98" Type="http://schemas.openxmlformats.org/officeDocument/2006/relationships/customXml" Target="../ink/ink480.xml"/><Relationship Id="rId121" Type="http://schemas.openxmlformats.org/officeDocument/2006/relationships/customXml" Target="../ink/ink503.xml"/><Relationship Id="rId142" Type="http://schemas.openxmlformats.org/officeDocument/2006/relationships/image" Target="../media/image8.png"/><Relationship Id="rId163" Type="http://schemas.openxmlformats.org/officeDocument/2006/relationships/customXml" Target="../ink/ink544.xml"/><Relationship Id="rId184" Type="http://schemas.openxmlformats.org/officeDocument/2006/relationships/customXml" Target="../ink/ink564.xml"/><Relationship Id="rId189" Type="http://schemas.openxmlformats.org/officeDocument/2006/relationships/customXml" Target="../ink/ink569.xml"/><Relationship Id="rId219" Type="http://schemas.openxmlformats.org/officeDocument/2006/relationships/customXml" Target="../ink/ink596.xml"/><Relationship Id="rId3" Type="http://schemas.openxmlformats.org/officeDocument/2006/relationships/image" Target="../media/image33.png"/><Relationship Id="rId214" Type="http://schemas.openxmlformats.org/officeDocument/2006/relationships/customXml" Target="../ink/ink593.xml"/><Relationship Id="rId25" Type="http://schemas.openxmlformats.org/officeDocument/2006/relationships/customXml" Target="../ink/ink409.xml"/><Relationship Id="rId46" Type="http://schemas.openxmlformats.org/officeDocument/2006/relationships/customXml" Target="../ink/ink430.xml"/><Relationship Id="rId67" Type="http://schemas.openxmlformats.org/officeDocument/2006/relationships/customXml" Target="../ink/ink451.xml"/><Relationship Id="rId116" Type="http://schemas.openxmlformats.org/officeDocument/2006/relationships/customXml" Target="../ink/ink498.xml"/><Relationship Id="rId137" Type="http://schemas.openxmlformats.org/officeDocument/2006/relationships/customXml" Target="../ink/ink519.xml"/><Relationship Id="rId158" Type="http://schemas.openxmlformats.org/officeDocument/2006/relationships/customXml" Target="../ink/ink539.xml"/><Relationship Id="rId20" Type="http://schemas.openxmlformats.org/officeDocument/2006/relationships/customXml" Target="../ink/ink404.xml"/><Relationship Id="rId41" Type="http://schemas.openxmlformats.org/officeDocument/2006/relationships/customXml" Target="../ink/ink425.xml"/><Relationship Id="rId62" Type="http://schemas.openxmlformats.org/officeDocument/2006/relationships/customXml" Target="../ink/ink446.xml"/><Relationship Id="rId83" Type="http://schemas.openxmlformats.org/officeDocument/2006/relationships/customXml" Target="../ink/ink466.xml"/><Relationship Id="rId88" Type="http://schemas.openxmlformats.org/officeDocument/2006/relationships/customXml" Target="../ink/ink471.xml"/><Relationship Id="rId111" Type="http://schemas.openxmlformats.org/officeDocument/2006/relationships/customXml" Target="../ink/ink493.xml"/><Relationship Id="rId132" Type="http://schemas.openxmlformats.org/officeDocument/2006/relationships/customXml" Target="../ink/ink514.xml"/><Relationship Id="rId153" Type="http://schemas.openxmlformats.org/officeDocument/2006/relationships/customXml" Target="../ink/ink534.xml"/><Relationship Id="rId174" Type="http://schemas.openxmlformats.org/officeDocument/2006/relationships/customXml" Target="../ink/ink554.xml"/><Relationship Id="rId179" Type="http://schemas.openxmlformats.org/officeDocument/2006/relationships/customXml" Target="../ink/ink559.xml"/><Relationship Id="rId195" Type="http://schemas.openxmlformats.org/officeDocument/2006/relationships/customXml" Target="../ink/ink575.xml"/><Relationship Id="rId209" Type="http://schemas.openxmlformats.org/officeDocument/2006/relationships/customXml" Target="../ink/ink588.xml"/><Relationship Id="rId190" Type="http://schemas.openxmlformats.org/officeDocument/2006/relationships/customXml" Target="../ink/ink570.xml"/><Relationship Id="rId204" Type="http://schemas.openxmlformats.org/officeDocument/2006/relationships/customXml" Target="../ink/ink583.xml"/><Relationship Id="rId220" Type="http://schemas.openxmlformats.org/officeDocument/2006/relationships/customXml" Target="../ink/ink597.xml"/><Relationship Id="rId15" Type="http://schemas.openxmlformats.org/officeDocument/2006/relationships/customXml" Target="../ink/ink399.xml"/><Relationship Id="rId36" Type="http://schemas.openxmlformats.org/officeDocument/2006/relationships/customXml" Target="../ink/ink420.xml"/><Relationship Id="rId57" Type="http://schemas.openxmlformats.org/officeDocument/2006/relationships/customXml" Target="../ink/ink441.xml"/><Relationship Id="rId106" Type="http://schemas.openxmlformats.org/officeDocument/2006/relationships/customXml" Target="../ink/ink488.xml"/><Relationship Id="rId127" Type="http://schemas.openxmlformats.org/officeDocument/2006/relationships/customXml" Target="../ink/ink509.xml"/><Relationship Id="rId10" Type="http://schemas.openxmlformats.org/officeDocument/2006/relationships/customXml" Target="../ink/ink394.xml"/><Relationship Id="rId31" Type="http://schemas.openxmlformats.org/officeDocument/2006/relationships/customXml" Target="../ink/ink415.xml"/><Relationship Id="rId52" Type="http://schemas.openxmlformats.org/officeDocument/2006/relationships/customXml" Target="../ink/ink436.xml"/><Relationship Id="rId73" Type="http://schemas.openxmlformats.org/officeDocument/2006/relationships/customXml" Target="../ink/ink456.xml"/><Relationship Id="rId78" Type="http://schemas.openxmlformats.org/officeDocument/2006/relationships/customXml" Target="../ink/ink461.xml"/><Relationship Id="rId94" Type="http://schemas.openxmlformats.org/officeDocument/2006/relationships/customXml" Target="../ink/ink476.xml"/><Relationship Id="rId99" Type="http://schemas.openxmlformats.org/officeDocument/2006/relationships/customXml" Target="../ink/ink481.xml"/><Relationship Id="rId101" Type="http://schemas.openxmlformats.org/officeDocument/2006/relationships/customXml" Target="../ink/ink483.xml"/><Relationship Id="rId122" Type="http://schemas.openxmlformats.org/officeDocument/2006/relationships/customXml" Target="../ink/ink504.xml"/><Relationship Id="rId143" Type="http://schemas.openxmlformats.org/officeDocument/2006/relationships/customXml" Target="../ink/ink524.xml"/><Relationship Id="rId148" Type="http://schemas.openxmlformats.org/officeDocument/2006/relationships/customXml" Target="../ink/ink529.xml"/><Relationship Id="rId164" Type="http://schemas.openxmlformats.org/officeDocument/2006/relationships/customXml" Target="../ink/ink545.xml"/><Relationship Id="rId169" Type="http://schemas.openxmlformats.org/officeDocument/2006/relationships/customXml" Target="../ink/ink550.xml"/><Relationship Id="rId185" Type="http://schemas.openxmlformats.org/officeDocument/2006/relationships/customXml" Target="../ink/ink565.xml"/><Relationship Id="rId4" Type="http://schemas.openxmlformats.org/officeDocument/2006/relationships/image" Target="../media/image34.png"/><Relationship Id="rId9" Type="http://schemas.openxmlformats.org/officeDocument/2006/relationships/customXml" Target="../ink/ink393.xml"/><Relationship Id="rId180" Type="http://schemas.openxmlformats.org/officeDocument/2006/relationships/customXml" Target="../ink/ink560.xml"/><Relationship Id="rId210" Type="http://schemas.openxmlformats.org/officeDocument/2006/relationships/customXml" Target="../ink/ink589.xml"/><Relationship Id="rId215" Type="http://schemas.openxmlformats.org/officeDocument/2006/relationships/image" Target="../media/image38.png"/><Relationship Id="rId26" Type="http://schemas.openxmlformats.org/officeDocument/2006/relationships/customXml" Target="../ink/ink410.xml"/><Relationship Id="rId47" Type="http://schemas.openxmlformats.org/officeDocument/2006/relationships/customXml" Target="../ink/ink431.xml"/><Relationship Id="rId68" Type="http://schemas.openxmlformats.org/officeDocument/2006/relationships/image" Target="../media/image5.png"/><Relationship Id="rId89" Type="http://schemas.openxmlformats.org/officeDocument/2006/relationships/customXml" Target="../ink/ink472.xml"/><Relationship Id="rId112" Type="http://schemas.openxmlformats.org/officeDocument/2006/relationships/customXml" Target="../ink/ink494.xml"/><Relationship Id="rId133" Type="http://schemas.openxmlformats.org/officeDocument/2006/relationships/customXml" Target="../ink/ink515.xml"/><Relationship Id="rId154" Type="http://schemas.openxmlformats.org/officeDocument/2006/relationships/customXml" Target="../ink/ink535.xml"/><Relationship Id="rId175" Type="http://schemas.openxmlformats.org/officeDocument/2006/relationships/customXml" Target="../ink/ink555.xml"/><Relationship Id="rId196" Type="http://schemas.openxmlformats.org/officeDocument/2006/relationships/customXml" Target="../ink/ink576.xml"/><Relationship Id="rId200" Type="http://schemas.openxmlformats.org/officeDocument/2006/relationships/customXml" Target="../ink/ink579.xml"/><Relationship Id="rId16" Type="http://schemas.openxmlformats.org/officeDocument/2006/relationships/customXml" Target="../ink/ink400.xml"/><Relationship Id="rId221" Type="http://schemas.openxmlformats.org/officeDocument/2006/relationships/customXml" Target="../ink/ink598.xml"/><Relationship Id="rId37" Type="http://schemas.openxmlformats.org/officeDocument/2006/relationships/customXml" Target="../ink/ink421.xml"/><Relationship Id="rId58" Type="http://schemas.openxmlformats.org/officeDocument/2006/relationships/customXml" Target="../ink/ink442.xml"/><Relationship Id="rId79" Type="http://schemas.openxmlformats.org/officeDocument/2006/relationships/customXml" Target="../ink/ink462.xml"/><Relationship Id="rId102" Type="http://schemas.openxmlformats.org/officeDocument/2006/relationships/customXml" Target="../ink/ink484.xml"/><Relationship Id="rId123" Type="http://schemas.openxmlformats.org/officeDocument/2006/relationships/customXml" Target="../ink/ink505.xml"/><Relationship Id="rId144" Type="http://schemas.openxmlformats.org/officeDocument/2006/relationships/customXml" Target="../ink/ink525.xml"/><Relationship Id="rId90" Type="http://schemas.openxmlformats.org/officeDocument/2006/relationships/customXml" Target="../ink/ink473.xml"/><Relationship Id="rId165" Type="http://schemas.openxmlformats.org/officeDocument/2006/relationships/customXml" Target="../ink/ink546.xml"/><Relationship Id="rId186" Type="http://schemas.openxmlformats.org/officeDocument/2006/relationships/customXml" Target="../ink/ink566.xml"/><Relationship Id="rId211" Type="http://schemas.openxmlformats.org/officeDocument/2006/relationships/customXml" Target="../ink/ink590.xml"/><Relationship Id="rId27" Type="http://schemas.openxmlformats.org/officeDocument/2006/relationships/customXml" Target="../ink/ink411.xml"/><Relationship Id="rId48" Type="http://schemas.openxmlformats.org/officeDocument/2006/relationships/customXml" Target="../ink/ink432.xml"/><Relationship Id="rId69" Type="http://schemas.openxmlformats.org/officeDocument/2006/relationships/customXml" Target="../ink/ink452.xml"/><Relationship Id="rId113" Type="http://schemas.openxmlformats.org/officeDocument/2006/relationships/customXml" Target="../ink/ink495.xml"/><Relationship Id="rId134" Type="http://schemas.openxmlformats.org/officeDocument/2006/relationships/customXml" Target="../ink/ink516.xml"/><Relationship Id="rId80" Type="http://schemas.openxmlformats.org/officeDocument/2006/relationships/customXml" Target="../ink/ink463.xml"/><Relationship Id="rId155" Type="http://schemas.openxmlformats.org/officeDocument/2006/relationships/customXml" Target="../ink/ink536.xml"/><Relationship Id="rId176" Type="http://schemas.openxmlformats.org/officeDocument/2006/relationships/customXml" Target="../ink/ink556.xml"/><Relationship Id="rId197" Type="http://schemas.openxmlformats.org/officeDocument/2006/relationships/customXml" Target="../ink/ink577.xml"/><Relationship Id="rId201" Type="http://schemas.openxmlformats.org/officeDocument/2006/relationships/customXml" Target="../ink/ink580.xml"/><Relationship Id="rId17" Type="http://schemas.openxmlformats.org/officeDocument/2006/relationships/customXml" Target="../ink/ink401.xml"/><Relationship Id="rId38" Type="http://schemas.openxmlformats.org/officeDocument/2006/relationships/customXml" Target="../ink/ink422.xml"/><Relationship Id="rId59" Type="http://schemas.openxmlformats.org/officeDocument/2006/relationships/customXml" Target="../ink/ink443.xml"/><Relationship Id="rId103" Type="http://schemas.openxmlformats.org/officeDocument/2006/relationships/customXml" Target="../ink/ink485.xml"/><Relationship Id="rId124" Type="http://schemas.openxmlformats.org/officeDocument/2006/relationships/customXml" Target="../ink/ink506.xml"/><Relationship Id="rId70" Type="http://schemas.openxmlformats.org/officeDocument/2006/relationships/customXml" Target="../ink/ink453.xml"/><Relationship Id="rId91" Type="http://schemas.openxmlformats.org/officeDocument/2006/relationships/customXml" Target="../ink/ink474.xml"/><Relationship Id="rId145" Type="http://schemas.openxmlformats.org/officeDocument/2006/relationships/customXml" Target="../ink/ink526.xml"/><Relationship Id="rId166" Type="http://schemas.openxmlformats.org/officeDocument/2006/relationships/customXml" Target="../ink/ink547.xml"/><Relationship Id="rId187" Type="http://schemas.openxmlformats.org/officeDocument/2006/relationships/customXml" Target="../ink/ink567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591.xml"/><Relationship Id="rId28" Type="http://schemas.openxmlformats.org/officeDocument/2006/relationships/customXml" Target="../ink/ink412.xml"/><Relationship Id="rId49" Type="http://schemas.openxmlformats.org/officeDocument/2006/relationships/customXml" Target="../ink/ink433.xml"/><Relationship Id="rId114" Type="http://schemas.openxmlformats.org/officeDocument/2006/relationships/customXml" Target="../ink/ink496.xml"/><Relationship Id="rId60" Type="http://schemas.openxmlformats.org/officeDocument/2006/relationships/customXml" Target="../ink/ink444.xml"/><Relationship Id="rId81" Type="http://schemas.openxmlformats.org/officeDocument/2006/relationships/customXml" Target="../ink/ink464.xml"/><Relationship Id="rId135" Type="http://schemas.openxmlformats.org/officeDocument/2006/relationships/customXml" Target="../ink/ink517.xml"/><Relationship Id="rId156" Type="http://schemas.openxmlformats.org/officeDocument/2006/relationships/customXml" Target="../ink/ink537.xml"/><Relationship Id="rId177" Type="http://schemas.openxmlformats.org/officeDocument/2006/relationships/customXml" Target="../ink/ink557.xml"/><Relationship Id="rId198" Type="http://schemas.openxmlformats.org/officeDocument/2006/relationships/customXml" Target="../ink/ink578.xml"/><Relationship Id="rId202" Type="http://schemas.openxmlformats.org/officeDocument/2006/relationships/customXml" Target="../ink/ink581.xml"/><Relationship Id="rId18" Type="http://schemas.openxmlformats.org/officeDocument/2006/relationships/customXml" Target="../ink/ink402.xml"/><Relationship Id="rId39" Type="http://schemas.openxmlformats.org/officeDocument/2006/relationships/customXml" Target="../ink/ink423.xml"/><Relationship Id="rId50" Type="http://schemas.openxmlformats.org/officeDocument/2006/relationships/customXml" Target="../ink/ink434.xml"/><Relationship Id="rId104" Type="http://schemas.openxmlformats.org/officeDocument/2006/relationships/customXml" Target="../ink/ink486.xml"/><Relationship Id="rId125" Type="http://schemas.openxmlformats.org/officeDocument/2006/relationships/customXml" Target="../ink/ink507.xml"/><Relationship Id="rId146" Type="http://schemas.openxmlformats.org/officeDocument/2006/relationships/customXml" Target="../ink/ink527.xml"/><Relationship Id="rId167" Type="http://schemas.openxmlformats.org/officeDocument/2006/relationships/customXml" Target="../ink/ink548.xml"/><Relationship Id="rId188" Type="http://schemas.openxmlformats.org/officeDocument/2006/relationships/customXml" Target="../ink/ink568.xml"/><Relationship Id="rId71" Type="http://schemas.openxmlformats.org/officeDocument/2006/relationships/customXml" Target="../ink/ink454.xml"/><Relationship Id="rId92" Type="http://schemas.openxmlformats.org/officeDocument/2006/relationships/image" Target="../media/image35.png"/><Relationship Id="rId213" Type="http://schemas.openxmlformats.org/officeDocument/2006/relationships/customXml" Target="../ink/ink592.xml"/><Relationship Id="rId2" Type="http://schemas.openxmlformats.org/officeDocument/2006/relationships/image" Target="../media/image32.png"/><Relationship Id="rId29" Type="http://schemas.openxmlformats.org/officeDocument/2006/relationships/customXml" Target="../ink/ink413.xml"/><Relationship Id="rId40" Type="http://schemas.openxmlformats.org/officeDocument/2006/relationships/customXml" Target="../ink/ink424.xml"/><Relationship Id="rId115" Type="http://schemas.openxmlformats.org/officeDocument/2006/relationships/customXml" Target="../ink/ink497.xml"/><Relationship Id="rId136" Type="http://schemas.openxmlformats.org/officeDocument/2006/relationships/customXml" Target="../ink/ink518.xml"/><Relationship Id="rId157" Type="http://schemas.openxmlformats.org/officeDocument/2006/relationships/customXml" Target="../ink/ink538.xml"/><Relationship Id="rId178" Type="http://schemas.openxmlformats.org/officeDocument/2006/relationships/customXml" Target="../ink/ink558.xml"/><Relationship Id="rId61" Type="http://schemas.openxmlformats.org/officeDocument/2006/relationships/customXml" Target="../ink/ink445.xml"/><Relationship Id="rId82" Type="http://schemas.openxmlformats.org/officeDocument/2006/relationships/customXml" Target="../ink/ink465.xml"/><Relationship Id="rId199" Type="http://schemas.openxmlformats.org/officeDocument/2006/relationships/image" Target="../media/image37.png"/><Relationship Id="rId203" Type="http://schemas.openxmlformats.org/officeDocument/2006/relationships/customXml" Target="../ink/ink582.xml"/><Relationship Id="rId19" Type="http://schemas.openxmlformats.org/officeDocument/2006/relationships/customXml" Target="../ink/ink403.xml"/><Relationship Id="rId30" Type="http://schemas.openxmlformats.org/officeDocument/2006/relationships/customXml" Target="../ink/ink414.xml"/><Relationship Id="rId105" Type="http://schemas.openxmlformats.org/officeDocument/2006/relationships/customXml" Target="../ink/ink487.xml"/><Relationship Id="rId126" Type="http://schemas.openxmlformats.org/officeDocument/2006/relationships/customXml" Target="../ink/ink508.xml"/><Relationship Id="rId147" Type="http://schemas.openxmlformats.org/officeDocument/2006/relationships/customXml" Target="../ink/ink528.xml"/><Relationship Id="rId168" Type="http://schemas.openxmlformats.org/officeDocument/2006/relationships/customXml" Target="../ink/ink5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6.png"/><Relationship Id="rId7" Type="http://schemas.openxmlformats.org/officeDocument/2006/relationships/customXml" Target="../ink/ink603.xml"/><Relationship Id="rId2" Type="http://schemas.openxmlformats.org/officeDocument/2006/relationships/customXml" Target="../ink/ink59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02.xml"/><Relationship Id="rId5" Type="http://schemas.openxmlformats.org/officeDocument/2006/relationships/customXml" Target="../ink/ink601.xml"/><Relationship Id="rId4" Type="http://schemas.openxmlformats.org/officeDocument/2006/relationships/customXml" Target="../ink/ink6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8000" b="-9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760A79-FCA8-4759-F802-E3BC9F155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2667" y="155223"/>
            <a:ext cx="5496599" cy="1286932"/>
          </a:xfrm>
          <a:noFill/>
          <a:ln>
            <a:noFill/>
          </a:ln>
        </p:spPr>
        <p:txBody>
          <a:bodyPr/>
          <a:lstStyle/>
          <a:p>
            <a:r>
              <a:rPr lang="es-MX" dirty="0">
                <a:latin typeface="Baguet Script" pitchFamily="2" charset="77"/>
              </a:rPr>
              <a:t>San Valentín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3D4BD4-16DC-61F7-E13C-EDC2232314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42155"/>
            <a:ext cx="9144000" cy="1655762"/>
          </a:xfrm>
        </p:spPr>
        <p:txBody>
          <a:bodyPr/>
          <a:lstStyle/>
          <a:p>
            <a:r>
              <a:rPr lang="es-MX" dirty="0"/>
              <a:t>Nombre del alumno: Mariel Soto Espinoza</a:t>
            </a:r>
          </a:p>
          <a:p>
            <a:r>
              <a:rPr lang="es-MX" dirty="0"/>
              <a:t>Nombre de la materia: Tecnología </a:t>
            </a:r>
          </a:p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B14BF7B-6BF4-687E-685B-8F21C4B46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241" y="2432755"/>
            <a:ext cx="4235450" cy="4114800"/>
          </a:xfrm>
          <a:prstGeom prst="rect">
            <a:avLst/>
          </a:prstGeom>
        </p:spPr>
      </p:pic>
      <p:sp>
        <p:nvSpPr>
          <p:cNvPr id="8" name="Corazón 7">
            <a:extLst>
              <a:ext uri="{FF2B5EF4-FFF2-40B4-BE49-F238E27FC236}">
                <a16:creationId xmlns:a16="http://schemas.microsoft.com/office/drawing/2014/main" id="{26FE0B4F-8672-A09E-5836-E9E8A06FD08D}"/>
              </a:ext>
            </a:extLst>
          </p:cNvPr>
          <p:cNvSpPr/>
          <p:nvPr/>
        </p:nvSpPr>
        <p:spPr>
          <a:xfrm>
            <a:off x="8060910" y="673422"/>
            <a:ext cx="568356" cy="568356"/>
          </a:xfrm>
          <a:prstGeom prst="heart">
            <a:avLst/>
          </a:prstGeom>
          <a:solidFill>
            <a:srgbClr val="E0CCD7"/>
          </a:solidFill>
          <a:ln>
            <a:solidFill>
              <a:srgbClr val="F2CFE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1366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0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873B1A-E201-ECA5-74D1-B56C2335C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303" y="503599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C8A5C1"/>
                </a:solidFill>
                <a:latin typeface="Baguet Script" pitchFamily="2" charset="77"/>
              </a:rPr>
              <a:t>¿Qué es san Valentín?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2A272E3-FE4F-C5BF-40A1-0299BBB19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978" y="1430514"/>
            <a:ext cx="10515600" cy="4351338"/>
          </a:xfrm>
          <a:ln>
            <a:noFill/>
          </a:ln>
        </p:spPr>
        <p:txBody>
          <a:bodyPr/>
          <a:lstStyle/>
          <a:p>
            <a:r>
              <a:rPr lang="es-MX" b="0" i="0" u="none" strike="noStrike" dirty="0">
                <a:solidFill>
                  <a:schemeClr val="bg1"/>
                </a:solidFill>
                <a:effectLst/>
                <a:latin typeface="ADLaM Display" panose="020F0502020204030204" pitchFamily="34" charset="0"/>
                <a:cs typeface="Aharoni" panose="02010803020104030203" pitchFamily="2" charset="-79"/>
              </a:rPr>
              <a:t>Para unos, está la celebración del día del amor y la amistad y para otros, es un festejo católico conmemorando al santo de los enamorados. A San Valentín se le recuerda por ser un religioso que defendía y casaba a jóvenes enamorados en la Antigua Roma en el siglo III.</a:t>
            </a:r>
            <a:endParaRPr lang="es-MX" dirty="0">
              <a:solidFill>
                <a:schemeClr val="bg1"/>
              </a:solidFill>
              <a:latin typeface="ADLaM Display" panose="020F0502020204030204" pitchFamily="34" charset="0"/>
              <a:cs typeface="Aharoni" panose="02010803020104030203" pitchFamily="2" charset="-79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Entrada de lápiz 27">
                <a:extLst>
                  <a:ext uri="{FF2B5EF4-FFF2-40B4-BE49-F238E27FC236}">
                    <a16:creationId xmlns:a16="http://schemas.microsoft.com/office/drawing/2014/main" id="{304016A7-06F8-FDF7-FC56-D4BF99884B55}"/>
                  </a:ext>
                </a:extLst>
              </p14:cNvPr>
              <p14:cNvContentPartPr/>
              <p14:nvPr/>
            </p14:nvContentPartPr>
            <p14:xfrm>
              <a:off x="11761507" y="6032240"/>
              <a:ext cx="360" cy="360"/>
            </p14:xfrm>
          </p:contentPart>
        </mc:Choice>
        <mc:Fallback>
          <p:pic>
            <p:nvPicPr>
              <p:cNvPr id="28" name="Entrada de lápiz 27">
                <a:extLst>
                  <a:ext uri="{FF2B5EF4-FFF2-40B4-BE49-F238E27FC236}">
                    <a16:creationId xmlns:a16="http://schemas.microsoft.com/office/drawing/2014/main" id="{304016A7-06F8-FDF7-FC56-D4BF99884B5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98507" y="596960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0" name="Entrada de lápiz 29">
                <a:extLst>
                  <a:ext uri="{FF2B5EF4-FFF2-40B4-BE49-F238E27FC236}">
                    <a16:creationId xmlns:a16="http://schemas.microsoft.com/office/drawing/2014/main" id="{0DB1C404-98E2-1CFC-160A-95785712A67E}"/>
                  </a:ext>
                </a:extLst>
              </p14:cNvPr>
              <p14:cNvContentPartPr/>
              <p14:nvPr/>
            </p14:nvContentPartPr>
            <p14:xfrm>
              <a:off x="11704987" y="6356960"/>
              <a:ext cx="360" cy="360"/>
            </p14:xfrm>
          </p:contentPart>
        </mc:Choice>
        <mc:Fallback>
          <p:pic>
            <p:nvPicPr>
              <p:cNvPr id="30" name="Entrada de lápiz 29">
                <a:extLst>
                  <a:ext uri="{FF2B5EF4-FFF2-40B4-BE49-F238E27FC236}">
                    <a16:creationId xmlns:a16="http://schemas.microsoft.com/office/drawing/2014/main" id="{0DB1C404-98E2-1CFC-160A-95785712A67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669347" y="6320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1" name="Entrada de lápiz 30">
                <a:extLst>
                  <a:ext uri="{FF2B5EF4-FFF2-40B4-BE49-F238E27FC236}">
                    <a16:creationId xmlns:a16="http://schemas.microsoft.com/office/drawing/2014/main" id="{8FAEB097-B76F-4AC1-241A-69CA34725E34}"/>
                  </a:ext>
                </a:extLst>
              </p14:cNvPr>
              <p14:cNvContentPartPr/>
              <p14:nvPr/>
            </p14:nvContentPartPr>
            <p14:xfrm>
              <a:off x="11775547" y="5622920"/>
              <a:ext cx="360" cy="360"/>
            </p14:xfrm>
          </p:contentPart>
        </mc:Choice>
        <mc:Fallback>
          <p:pic>
            <p:nvPicPr>
              <p:cNvPr id="31" name="Entrada de lápiz 30">
                <a:extLst>
                  <a:ext uri="{FF2B5EF4-FFF2-40B4-BE49-F238E27FC236}">
                    <a16:creationId xmlns:a16="http://schemas.microsoft.com/office/drawing/2014/main" id="{8FAEB097-B76F-4AC1-241A-69CA34725E3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39547" y="5587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2" name="Entrada de lápiz 31">
                <a:extLst>
                  <a:ext uri="{FF2B5EF4-FFF2-40B4-BE49-F238E27FC236}">
                    <a16:creationId xmlns:a16="http://schemas.microsoft.com/office/drawing/2014/main" id="{199029F4-0DC2-E5FD-1CB6-DFB268D39324}"/>
                  </a:ext>
                </a:extLst>
              </p14:cNvPr>
              <p14:cNvContentPartPr/>
              <p14:nvPr/>
            </p14:nvContentPartPr>
            <p14:xfrm>
              <a:off x="11959147" y="6032240"/>
              <a:ext cx="360" cy="360"/>
            </p14:xfrm>
          </p:contentPart>
        </mc:Choice>
        <mc:Fallback>
          <p:pic>
            <p:nvPicPr>
              <p:cNvPr id="32" name="Entrada de lápiz 31">
                <a:extLst>
                  <a:ext uri="{FF2B5EF4-FFF2-40B4-BE49-F238E27FC236}">
                    <a16:creationId xmlns:a16="http://schemas.microsoft.com/office/drawing/2014/main" id="{199029F4-0DC2-E5FD-1CB6-DFB268D3932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23147" y="5996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3" name="Entrada de lápiz 32">
                <a:extLst>
                  <a:ext uri="{FF2B5EF4-FFF2-40B4-BE49-F238E27FC236}">
                    <a16:creationId xmlns:a16="http://schemas.microsoft.com/office/drawing/2014/main" id="{7B7E5746-85A3-52EE-57F5-1A1B65CC13D6}"/>
                  </a:ext>
                </a:extLst>
              </p14:cNvPr>
              <p14:cNvContentPartPr/>
              <p14:nvPr/>
            </p14:nvContentPartPr>
            <p14:xfrm>
              <a:off x="11895427" y="6229880"/>
              <a:ext cx="360" cy="360"/>
            </p14:xfrm>
          </p:contentPart>
        </mc:Choice>
        <mc:Fallback>
          <p:pic>
            <p:nvPicPr>
              <p:cNvPr id="33" name="Entrada de lápiz 32">
                <a:extLst>
                  <a:ext uri="{FF2B5EF4-FFF2-40B4-BE49-F238E27FC236}">
                    <a16:creationId xmlns:a16="http://schemas.microsoft.com/office/drawing/2014/main" id="{7B7E5746-85A3-52EE-57F5-1A1B65CC13D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889307" y="62237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4" name="Entrada de lápiz 33">
                <a:extLst>
                  <a:ext uri="{FF2B5EF4-FFF2-40B4-BE49-F238E27FC236}">
                    <a16:creationId xmlns:a16="http://schemas.microsoft.com/office/drawing/2014/main" id="{9E3B334E-59BA-75B0-6ADD-0BB35E0F0374}"/>
                  </a:ext>
                </a:extLst>
              </p14:cNvPr>
              <p14:cNvContentPartPr/>
              <p14:nvPr/>
            </p14:nvContentPartPr>
            <p14:xfrm>
              <a:off x="11620387" y="6484040"/>
              <a:ext cx="360" cy="360"/>
            </p14:xfrm>
          </p:contentPart>
        </mc:Choice>
        <mc:Fallback>
          <p:pic>
            <p:nvPicPr>
              <p:cNvPr id="34" name="Entrada de lápiz 33">
                <a:extLst>
                  <a:ext uri="{FF2B5EF4-FFF2-40B4-BE49-F238E27FC236}">
                    <a16:creationId xmlns:a16="http://schemas.microsoft.com/office/drawing/2014/main" id="{9E3B334E-59BA-75B0-6ADD-0BB35E0F037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614267" y="647792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5" name="Entrada de lápiz 34">
                <a:extLst>
                  <a:ext uri="{FF2B5EF4-FFF2-40B4-BE49-F238E27FC236}">
                    <a16:creationId xmlns:a16="http://schemas.microsoft.com/office/drawing/2014/main" id="{FD40F416-D05E-5307-82C3-03FDE18A57DD}"/>
                  </a:ext>
                </a:extLst>
              </p14:cNvPr>
              <p14:cNvContentPartPr/>
              <p14:nvPr/>
            </p14:nvContentPartPr>
            <p14:xfrm>
              <a:off x="11874187" y="6469640"/>
              <a:ext cx="360" cy="360"/>
            </p14:xfrm>
          </p:contentPart>
        </mc:Choice>
        <mc:Fallback>
          <p:pic>
            <p:nvPicPr>
              <p:cNvPr id="35" name="Entrada de lápiz 34">
                <a:extLst>
                  <a:ext uri="{FF2B5EF4-FFF2-40B4-BE49-F238E27FC236}">
                    <a16:creationId xmlns:a16="http://schemas.microsoft.com/office/drawing/2014/main" id="{FD40F416-D05E-5307-82C3-03FDE18A57D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868067" y="646352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6" name="Entrada de lápiz 35">
                <a:extLst>
                  <a:ext uri="{FF2B5EF4-FFF2-40B4-BE49-F238E27FC236}">
                    <a16:creationId xmlns:a16="http://schemas.microsoft.com/office/drawing/2014/main" id="{0EB4E1C4-F0D9-0ABB-BF10-E7A33BD50752}"/>
                  </a:ext>
                </a:extLst>
              </p14:cNvPr>
              <p14:cNvContentPartPr/>
              <p14:nvPr/>
            </p14:nvContentPartPr>
            <p14:xfrm>
              <a:off x="11620387" y="6589880"/>
              <a:ext cx="360" cy="360"/>
            </p14:xfrm>
          </p:contentPart>
        </mc:Choice>
        <mc:Fallback>
          <p:pic>
            <p:nvPicPr>
              <p:cNvPr id="36" name="Entrada de lápiz 35">
                <a:extLst>
                  <a:ext uri="{FF2B5EF4-FFF2-40B4-BE49-F238E27FC236}">
                    <a16:creationId xmlns:a16="http://schemas.microsoft.com/office/drawing/2014/main" id="{0EB4E1C4-F0D9-0ABB-BF10-E7A33BD5075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614267" y="65837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7" name="Entrada de lápiz 36">
                <a:extLst>
                  <a:ext uri="{FF2B5EF4-FFF2-40B4-BE49-F238E27FC236}">
                    <a16:creationId xmlns:a16="http://schemas.microsoft.com/office/drawing/2014/main" id="{CF7FD7D8-758C-B1BE-47CE-BACA71BBAE91}"/>
                  </a:ext>
                </a:extLst>
              </p14:cNvPr>
              <p14:cNvContentPartPr/>
              <p14:nvPr/>
            </p14:nvContentPartPr>
            <p14:xfrm>
              <a:off x="11225107" y="6554600"/>
              <a:ext cx="360" cy="360"/>
            </p14:xfrm>
          </p:contentPart>
        </mc:Choice>
        <mc:Fallback>
          <p:pic>
            <p:nvPicPr>
              <p:cNvPr id="37" name="Entrada de lápiz 36">
                <a:extLst>
                  <a:ext uri="{FF2B5EF4-FFF2-40B4-BE49-F238E27FC236}">
                    <a16:creationId xmlns:a16="http://schemas.microsoft.com/office/drawing/2014/main" id="{CF7FD7D8-758C-B1BE-47CE-BACA71BBAE9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218987" y="654848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8" name="Entrada de lápiz 37">
                <a:extLst>
                  <a:ext uri="{FF2B5EF4-FFF2-40B4-BE49-F238E27FC236}">
                    <a16:creationId xmlns:a16="http://schemas.microsoft.com/office/drawing/2014/main" id="{AD637760-BFAC-6292-96A2-6E2D567E0D20}"/>
                  </a:ext>
                </a:extLst>
              </p14:cNvPr>
              <p14:cNvContentPartPr/>
              <p14:nvPr/>
            </p14:nvContentPartPr>
            <p14:xfrm>
              <a:off x="11295667" y="6074720"/>
              <a:ext cx="360" cy="360"/>
            </p14:xfrm>
          </p:contentPart>
        </mc:Choice>
        <mc:Fallback>
          <p:pic>
            <p:nvPicPr>
              <p:cNvPr id="38" name="Entrada de lápiz 37">
                <a:extLst>
                  <a:ext uri="{FF2B5EF4-FFF2-40B4-BE49-F238E27FC236}">
                    <a16:creationId xmlns:a16="http://schemas.microsoft.com/office/drawing/2014/main" id="{AD637760-BFAC-6292-96A2-6E2D567E0D2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289547" y="606860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9" name="Entrada de lápiz 38">
                <a:extLst>
                  <a:ext uri="{FF2B5EF4-FFF2-40B4-BE49-F238E27FC236}">
                    <a16:creationId xmlns:a16="http://schemas.microsoft.com/office/drawing/2014/main" id="{294DB05F-636D-2071-E99C-066FFC51F5A1}"/>
                  </a:ext>
                </a:extLst>
              </p14:cNvPr>
              <p14:cNvContentPartPr/>
              <p14:nvPr/>
            </p14:nvContentPartPr>
            <p14:xfrm>
              <a:off x="11366227" y="5855840"/>
              <a:ext cx="360" cy="360"/>
            </p14:xfrm>
          </p:contentPart>
        </mc:Choice>
        <mc:Fallback>
          <p:pic>
            <p:nvPicPr>
              <p:cNvPr id="39" name="Entrada de lápiz 38">
                <a:extLst>
                  <a:ext uri="{FF2B5EF4-FFF2-40B4-BE49-F238E27FC236}">
                    <a16:creationId xmlns:a16="http://schemas.microsoft.com/office/drawing/2014/main" id="{294DB05F-636D-2071-E99C-066FFC51F5A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360107" y="584972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0" name="Entrada de lápiz 39">
                <a:extLst>
                  <a:ext uri="{FF2B5EF4-FFF2-40B4-BE49-F238E27FC236}">
                    <a16:creationId xmlns:a16="http://schemas.microsoft.com/office/drawing/2014/main" id="{5AD82F33-6714-9DD9-898A-2B7BFF328CF7}"/>
                  </a:ext>
                </a:extLst>
              </p14:cNvPr>
              <p14:cNvContentPartPr/>
              <p14:nvPr/>
            </p14:nvContentPartPr>
            <p14:xfrm>
              <a:off x="11818027" y="5792480"/>
              <a:ext cx="360" cy="360"/>
            </p14:xfrm>
          </p:contentPart>
        </mc:Choice>
        <mc:Fallback>
          <p:pic>
            <p:nvPicPr>
              <p:cNvPr id="40" name="Entrada de lápiz 39">
                <a:extLst>
                  <a:ext uri="{FF2B5EF4-FFF2-40B4-BE49-F238E27FC236}">
                    <a16:creationId xmlns:a16="http://schemas.microsoft.com/office/drawing/2014/main" id="{5AD82F33-6714-9DD9-898A-2B7BFF328CF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811907" y="57863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1" name="Entrada de lápiz 40">
                <a:extLst>
                  <a:ext uri="{FF2B5EF4-FFF2-40B4-BE49-F238E27FC236}">
                    <a16:creationId xmlns:a16="http://schemas.microsoft.com/office/drawing/2014/main" id="{1537EAEC-69CB-C01F-D61F-7045C5A3EAC4}"/>
                  </a:ext>
                </a:extLst>
              </p14:cNvPr>
              <p14:cNvContentPartPr/>
              <p14:nvPr/>
            </p14:nvContentPartPr>
            <p14:xfrm>
              <a:off x="11959147" y="5432480"/>
              <a:ext cx="360" cy="360"/>
            </p14:xfrm>
          </p:contentPart>
        </mc:Choice>
        <mc:Fallback>
          <p:pic>
            <p:nvPicPr>
              <p:cNvPr id="41" name="Entrada de lápiz 40">
                <a:extLst>
                  <a:ext uri="{FF2B5EF4-FFF2-40B4-BE49-F238E27FC236}">
                    <a16:creationId xmlns:a16="http://schemas.microsoft.com/office/drawing/2014/main" id="{1537EAEC-69CB-C01F-D61F-7045C5A3EAC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953027" y="54263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2" name="Entrada de lápiz 41">
                <a:extLst>
                  <a:ext uri="{FF2B5EF4-FFF2-40B4-BE49-F238E27FC236}">
                    <a16:creationId xmlns:a16="http://schemas.microsoft.com/office/drawing/2014/main" id="{BF34B120-7471-706D-6CAB-94B341F867D1}"/>
                  </a:ext>
                </a:extLst>
              </p14:cNvPr>
              <p14:cNvContentPartPr/>
              <p14:nvPr/>
            </p14:nvContentPartPr>
            <p14:xfrm>
              <a:off x="11690947" y="5100920"/>
              <a:ext cx="360" cy="360"/>
            </p14:xfrm>
          </p:contentPart>
        </mc:Choice>
        <mc:Fallback>
          <p:pic>
            <p:nvPicPr>
              <p:cNvPr id="42" name="Entrada de lápiz 41">
                <a:extLst>
                  <a:ext uri="{FF2B5EF4-FFF2-40B4-BE49-F238E27FC236}">
                    <a16:creationId xmlns:a16="http://schemas.microsoft.com/office/drawing/2014/main" id="{BF34B120-7471-706D-6CAB-94B341F867D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684827" y="509480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3" name="Entrada de lápiz 42">
                <a:extLst>
                  <a:ext uri="{FF2B5EF4-FFF2-40B4-BE49-F238E27FC236}">
                    <a16:creationId xmlns:a16="http://schemas.microsoft.com/office/drawing/2014/main" id="{BBCD837A-A8A0-A580-9CEC-41BBFA2E90A3}"/>
                  </a:ext>
                </a:extLst>
              </p14:cNvPr>
              <p14:cNvContentPartPr/>
              <p14:nvPr/>
            </p14:nvContentPartPr>
            <p14:xfrm>
              <a:off x="11450827" y="5086880"/>
              <a:ext cx="360" cy="360"/>
            </p14:xfrm>
          </p:contentPart>
        </mc:Choice>
        <mc:Fallback>
          <p:pic>
            <p:nvPicPr>
              <p:cNvPr id="43" name="Entrada de lápiz 42">
                <a:extLst>
                  <a:ext uri="{FF2B5EF4-FFF2-40B4-BE49-F238E27FC236}">
                    <a16:creationId xmlns:a16="http://schemas.microsoft.com/office/drawing/2014/main" id="{BBCD837A-A8A0-A580-9CEC-41BBFA2E90A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444707" y="50807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4" name="Entrada de lápiz 43">
                <a:extLst>
                  <a:ext uri="{FF2B5EF4-FFF2-40B4-BE49-F238E27FC236}">
                    <a16:creationId xmlns:a16="http://schemas.microsoft.com/office/drawing/2014/main" id="{8D801230-303E-C871-9C4D-B5B7197C1E5A}"/>
                  </a:ext>
                </a:extLst>
              </p14:cNvPr>
              <p14:cNvContentPartPr/>
              <p14:nvPr/>
            </p14:nvContentPartPr>
            <p14:xfrm>
              <a:off x="11295667" y="5228000"/>
              <a:ext cx="360" cy="360"/>
            </p14:xfrm>
          </p:contentPart>
        </mc:Choice>
        <mc:Fallback>
          <p:pic>
            <p:nvPicPr>
              <p:cNvPr id="44" name="Entrada de lápiz 43">
                <a:extLst>
                  <a:ext uri="{FF2B5EF4-FFF2-40B4-BE49-F238E27FC236}">
                    <a16:creationId xmlns:a16="http://schemas.microsoft.com/office/drawing/2014/main" id="{8D801230-303E-C871-9C4D-B5B7197C1E5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289547" y="522188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5" name="Entrada de lápiz 44">
                <a:extLst>
                  <a:ext uri="{FF2B5EF4-FFF2-40B4-BE49-F238E27FC236}">
                    <a16:creationId xmlns:a16="http://schemas.microsoft.com/office/drawing/2014/main" id="{9D849CC4-0ACA-8387-895A-76327D39E24F}"/>
                  </a:ext>
                </a:extLst>
              </p14:cNvPr>
              <p14:cNvContentPartPr/>
              <p14:nvPr/>
            </p14:nvContentPartPr>
            <p14:xfrm>
              <a:off x="11140507" y="5531480"/>
              <a:ext cx="360" cy="360"/>
            </p14:xfrm>
          </p:contentPart>
        </mc:Choice>
        <mc:Fallback>
          <p:pic>
            <p:nvPicPr>
              <p:cNvPr id="45" name="Entrada de lápiz 44">
                <a:extLst>
                  <a:ext uri="{FF2B5EF4-FFF2-40B4-BE49-F238E27FC236}">
                    <a16:creationId xmlns:a16="http://schemas.microsoft.com/office/drawing/2014/main" id="{9D849CC4-0ACA-8387-895A-76327D39E24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134387" y="55253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6" name="Entrada de lápiz 45">
                <a:extLst>
                  <a:ext uri="{FF2B5EF4-FFF2-40B4-BE49-F238E27FC236}">
                    <a16:creationId xmlns:a16="http://schemas.microsoft.com/office/drawing/2014/main" id="{751073CF-78AD-6DDA-8979-D6422874CF69}"/>
                  </a:ext>
                </a:extLst>
              </p14:cNvPr>
              <p14:cNvContentPartPr/>
              <p14:nvPr/>
            </p14:nvContentPartPr>
            <p14:xfrm>
              <a:off x="10957267" y="5757200"/>
              <a:ext cx="360" cy="360"/>
            </p14:xfrm>
          </p:contentPart>
        </mc:Choice>
        <mc:Fallback>
          <p:pic>
            <p:nvPicPr>
              <p:cNvPr id="46" name="Entrada de lápiz 45">
                <a:extLst>
                  <a:ext uri="{FF2B5EF4-FFF2-40B4-BE49-F238E27FC236}">
                    <a16:creationId xmlns:a16="http://schemas.microsoft.com/office/drawing/2014/main" id="{751073CF-78AD-6DDA-8979-D6422874CF6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951147" y="575108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7" name="Entrada de lápiz 46">
                <a:extLst>
                  <a:ext uri="{FF2B5EF4-FFF2-40B4-BE49-F238E27FC236}">
                    <a16:creationId xmlns:a16="http://schemas.microsoft.com/office/drawing/2014/main" id="{DA9B5770-EC9A-D474-7680-3CD5428F022C}"/>
                  </a:ext>
                </a:extLst>
              </p14:cNvPr>
              <p14:cNvContentPartPr/>
              <p14:nvPr/>
            </p14:nvContentPartPr>
            <p14:xfrm>
              <a:off x="10921987" y="5947640"/>
              <a:ext cx="360" cy="360"/>
            </p14:xfrm>
          </p:contentPart>
        </mc:Choice>
        <mc:Fallback>
          <p:pic>
            <p:nvPicPr>
              <p:cNvPr id="47" name="Entrada de lápiz 46">
                <a:extLst>
                  <a:ext uri="{FF2B5EF4-FFF2-40B4-BE49-F238E27FC236}">
                    <a16:creationId xmlns:a16="http://schemas.microsoft.com/office/drawing/2014/main" id="{DA9B5770-EC9A-D474-7680-3CD5428F022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915867" y="594152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8" name="Entrada de lápiz 47">
                <a:extLst>
                  <a:ext uri="{FF2B5EF4-FFF2-40B4-BE49-F238E27FC236}">
                    <a16:creationId xmlns:a16="http://schemas.microsoft.com/office/drawing/2014/main" id="{99641077-C179-D099-332F-87AC1AFD91F6}"/>
                  </a:ext>
                </a:extLst>
              </p14:cNvPr>
              <p14:cNvContentPartPr/>
              <p14:nvPr/>
            </p14:nvContentPartPr>
            <p14:xfrm>
              <a:off x="10808947" y="6229880"/>
              <a:ext cx="360" cy="360"/>
            </p14:xfrm>
          </p:contentPart>
        </mc:Choice>
        <mc:Fallback>
          <p:pic>
            <p:nvPicPr>
              <p:cNvPr id="48" name="Entrada de lápiz 47">
                <a:extLst>
                  <a:ext uri="{FF2B5EF4-FFF2-40B4-BE49-F238E27FC236}">
                    <a16:creationId xmlns:a16="http://schemas.microsoft.com/office/drawing/2014/main" id="{99641077-C179-D099-332F-87AC1AFD91F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02827" y="62237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9" name="Entrada de lápiz 48">
                <a:extLst>
                  <a:ext uri="{FF2B5EF4-FFF2-40B4-BE49-F238E27FC236}">
                    <a16:creationId xmlns:a16="http://schemas.microsoft.com/office/drawing/2014/main" id="{5C21D3CF-D955-4497-17EB-34CD9728756C}"/>
                  </a:ext>
                </a:extLst>
              </p14:cNvPr>
              <p14:cNvContentPartPr/>
              <p14:nvPr/>
            </p14:nvContentPartPr>
            <p14:xfrm>
              <a:off x="10921987" y="6448760"/>
              <a:ext cx="360" cy="360"/>
            </p14:xfrm>
          </p:contentPart>
        </mc:Choice>
        <mc:Fallback>
          <p:pic>
            <p:nvPicPr>
              <p:cNvPr id="49" name="Entrada de lápiz 48">
                <a:extLst>
                  <a:ext uri="{FF2B5EF4-FFF2-40B4-BE49-F238E27FC236}">
                    <a16:creationId xmlns:a16="http://schemas.microsoft.com/office/drawing/2014/main" id="{5C21D3CF-D955-4497-17EB-34CD9728756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915867" y="644264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0" name="Entrada de lápiz 49">
                <a:extLst>
                  <a:ext uri="{FF2B5EF4-FFF2-40B4-BE49-F238E27FC236}">
                    <a16:creationId xmlns:a16="http://schemas.microsoft.com/office/drawing/2014/main" id="{851530E7-D0AF-0812-30A1-9DAA26AB8F0C}"/>
                  </a:ext>
                </a:extLst>
              </p14:cNvPr>
              <p14:cNvContentPartPr/>
              <p14:nvPr/>
            </p14:nvContentPartPr>
            <p14:xfrm>
              <a:off x="11197027" y="6455600"/>
              <a:ext cx="360" cy="360"/>
            </p14:xfrm>
          </p:contentPart>
        </mc:Choice>
        <mc:Fallback>
          <p:pic>
            <p:nvPicPr>
              <p:cNvPr id="50" name="Entrada de lápiz 49">
                <a:extLst>
                  <a:ext uri="{FF2B5EF4-FFF2-40B4-BE49-F238E27FC236}">
                    <a16:creationId xmlns:a16="http://schemas.microsoft.com/office/drawing/2014/main" id="{851530E7-D0AF-0812-30A1-9DAA26AB8F0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190907" y="644948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51" name="Entrada de lápiz 50">
                <a:extLst>
                  <a:ext uri="{FF2B5EF4-FFF2-40B4-BE49-F238E27FC236}">
                    <a16:creationId xmlns:a16="http://schemas.microsoft.com/office/drawing/2014/main" id="{85E79978-FDFE-3CA0-4E1F-02CCDE317AF4}"/>
                  </a:ext>
                </a:extLst>
              </p14:cNvPr>
              <p14:cNvContentPartPr/>
              <p14:nvPr/>
            </p14:nvContentPartPr>
            <p14:xfrm>
              <a:off x="11267587" y="6293240"/>
              <a:ext cx="360" cy="360"/>
            </p14:xfrm>
          </p:contentPart>
        </mc:Choice>
        <mc:Fallback>
          <p:pic>
            <p:nvPicPr>
              <p:cNvPr id="51" name="Entrada de lápiz 50">
                <a:extLst>
                  <a:ext uri="{FF2B5EF4-FFF2-40B4-BE49-F238E27FC236}">
                    <a16:creationId xmlns:a16="http://schemas.microsoft.com/office/drawing/2014/main" id="{85E79978-FDFE-3CA0-4E1F-02CCDE317AF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261467" y="628712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2" name="Entrada de lápiz 51">
                <a:extLst>
                  <a:ext uri="{FF2B5EF4-FFF2-40B4-BE49-F238E27FC236}">
                    <a16:creationId xmlns:a16="http://schemas.microsoft.com/office/drawing/2014/main" id="{17D0FD14-7C0B-3605-B147-043BF7533D4A}"/>
                  </a:ext>
                </a:extLst>
              </p14:cNvPr>
              <p14:cNvContentPartPr/>
              <p14:nvPr/>
            </p14:nvContentPartPr>
            <p14:xfrm>
              <a:off x="11077147" y="5905160"/>
              <a:ext cx="360" cy="360"/>
            </p14:xfrm>
          </p:contentPart>
        </mc:Choice>
        <mc:Fallback>
          <p:pic>
            <p:nvPicPr>
              <p:cNvPr id="52" name="Entrada de lápiz 51">
                <a:extLst>
                  <a:ext uri="{FF2B5EF4-FFF2-40B4-BE49-F238E27FC236}">
                    <a16:creationId xmlns:a16="http://schemas.microsoft.com/office/drawing/2014/main" id="{17D0FD14-7C0B-3605-B147-043BF7533D4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071027" y="589904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53" name="Entrada de lápiz 52">
                <a:extLst>
                  <a:ext uri="{FF2B5EF4-FFF2-40B4-BE49-F238E27FC236}">
                    <a16:creationId xmlns:a16="http://schemas.microsoft.com/office/drawing/2014/main" id="{047223BE-2EEC-5B85-10D5-957CF33363D0}"/>
                  </a:ext>
                </a:extLst>
              </p14:cNvPr>
              <p14:cNvContentPartPr/>
              <p14:nvPr/>
            </p14:nvContentPartPr>
            <p14:xfrm>
              <a:off x="11112427" y="5743160"/>
              <a:ext cx="360" cy="360"/>
            </p14:xfrm>
          </p:contentPart>
        </mc:Choice>
        <mc:Fallback>
          <p:pic>
            <p:nvPicPr>
              <p:cNvPr id="53" name="Entrada de lápiz 52">
                <a:extLst>
                  <a:ext uri="{FF2B5EF4-FFF2-40B4-BE49-F238E27FC236}">
                    <a16:creationId xmlns:a16="http://schemas.microsoft.com/office/drawing/2014/main" id="{047223BE-2EEC-5B85-10D5-957CF33363D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106307" y="573704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4" name="Entrada de lápiz 53">
                <a:extLst>
                  <a:ext uri="{FF2B5EF4-FFF2-40B4-BE49-F238E27FC236}">
                    <a16:creationId xmlns:a16="http://schemas.microsoft.com/office/drawing/2014/main" id="{C70F627E-8BED-92A9-ABC6-0A1A3C8E0690}"/>
                  </a:ext>
                </a:extLst>
              </p14:cNvPr>
              <p14:cNvContentPartPr/>
              <p14:nvPr/>
            </p14:nvContentPartPr>
            <p14:xfrm>
              <a:off x="11324107" y="5460920"/>
              <a:ext cx="360" cy="360"/>
            </p14:xfrm>
          </p:contentPart>
        </mc:Choice>
        <mc:Fallback>
          <p:pic>
            <p:nvPicPr>
              <p:cNvPr id="54" name="Entrada de lápiz 53">
                <a:extLst>
                  <a:ext uri="{FF2B5EF4-FFF2-40B4-BE49-F238E27FC236}">
                    <a16:creationId xmlns:a16="http://schemas.microsoft.com/office/drawing/2014/main" id="{C70F627E-8BED-92A9-ABC6-0A1A3C8E069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317987" y="545480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55" name="Entrada de lápiz 54">
                <a:extLst>
                  <a:ext uri="{FF2B5EF4-FFF2-40B4-BE49-F238E27FC236}">
                    <a16:creationId xmlns:a16="http://schemas.microsoft.com/office/drawing/2014/main" id="{B8F6652C-6B9B-56F7-0960-5E515B149DE1}"/>
                  </a:ext>
                </a:extLst>
              </p14:cNvPr>
              <p14:cNvContentPartPr/>
              <p14:nvPr/>
            </p14:nvContentPartPr>
            <p14:xfrm>
              <a:off x="11401507" y="5284520"/>
              <a:ext cx="360" cy="360"/>
            </p14:xfrm>
          </p:contentPart>
        </mc:Choice>
        <mc:Fallback>
          <p:pic>
            <p:nvPicPr>
              <p:cNvPr id="55" name="Entrada de lápiz 54">
                <a:extLst>
                  <a:ext uri="{FF2B5EF4-FFF2-40B4-BE49-F238E27FC236}">
                    <a16:creationId xmlns:a16="http://schemas.microsoft.com/office/drawing/2014/main" id="{B8F6652C-6B9B-56F7-0960-5E515B149DE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395387" y="527840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56" name="Entrada de lápiz 55">
                <a:extLst>
                  <a:ext uri="{FF2B5EF4-FFF2-40B4-BE49-F238E27FC236}">
                    <a16:creationId xmlns:a16="http://schemas.microsoft.com/office/drawing/2014/main" id="{7781BF4C-A752-968D-A927-C7946BB3C7F2}"/>
                  </a:ext>
                </a:extLst>
              </p14:cNvPr>
              <p14:cNvContentPartPr/>
              <p14:nvPr/>
            </p14:nvContentPartPr>
            <p14:xfrm>
              <a:off x="11232307" y="5058800"/>
              <a:ext cx="360" cy="360"/>
            </p14:xfrm>
          </p:contentPart>
        </mc:Choice>
        <mc:Fallback>
          <p:pic>
            <p:nvPicPr>
              <p:cNvPr id="56" name="Entrada de lápiz 55">
                <a:extLst>
                  <a:ext uri="{FF2B5EF4-FFF2-40B4-BE49-F238E27FC236}">
                    <a16:creationId xmlns:a16="http://schemas.microsoft.com/office/drawing/2014/main" id="{7781BF4C-A752-968D-A927-C7946BB3C7F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226187" y="505268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57" name="Entrada de lápiz 56">
                <a:extLst>
                  <a:ext uri="{FF2B5EF4-FFF2-40B4-BE49-F238E27FC236}">
                    <a16:creationId xmlns:a16="http://schemas.microsoft.com/office/drawing/2014/main" id="{5DD28FFC-2B0F-830A-1057-37AE1365AE3B}"/>
                  </a:ext>
                </a:extLst>
              </p14:cNvPr>
              <p14:cNvContentPartPr/>
              <p14:nvPr/>
            </p14:nvContentPartPr>
            <p14:xfrm>
              <a:off x="11069947" y="4973840"/>
              <a:ext cx="360" cy="360"/>
            </p14:xfrm>
          </p:contentPart>
        </mc:Choice>
        <mc:Fallback>
          <p:pic>
            <p:nvPicPr>
              <p:cNvPr id="57" name="Entrada de lápiz 56">
                <a:extLst>
                  <a:ext uri="{FF2B5EF4-FFF2-40B4-BE49-F238E27FC236}">
                    <a16:creationId xmlns:a16="http://schemas.microsoft.com/office/drawing/2014/main" id="{5DD28FFC-2B0F-830A-1057-37AE1365AE3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063827" y="496772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8" name="Entrada de lápiz 57">
                <a:extLst>
                  <a:ext uri="{FF2B5EF4-FFF2-40B4-BE49-F238E27FC236}">
                    <a16:creationId xmlns:a16="http://schemas.microsoft.com/office/drawing/2014/main" id="{D44E3595-5328-FB5F-2A3D-B2B678A6F4B7}"/>
                  </a:ext>
                </a:extLst>
              </p14:cNvPr>
              <p14:cNvContentPartPr/>
              <p14:nvPr/>
            </p14:nvContentPartPr>
            <p14:xfrm>
              <a:off x="11620387" y="4910480"/>
              <a:ext cx="360" cy="360"/>
            </p14:xfrm>
          </p:contentPart>
        </mc:Choice>
        <mc:Fallback>
          <p:pic>
            <p:nvPicPr>
              <p:cNvPr id="58" name="Entrada de lápiz 57">
                <a:extLst>
                  <a:ext uri="{FF2B5EF4-FFF2-40B4-BE49-F238E27FC236}">
                    <a16:creationId xmlns:a16="http://schemas.microsoft.com/office/drawing/2014/main" id="{D44E3595-5328-FB5F-2A3D-B2B678A6F4B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614267" y="49043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59" name="Entrada de lápiz 58">
                <a:extLst>
                  <a:ext uri="{FF2B5EF4-FFF2-40B4-BE49-F238E27FC236}">
                    <a16:creationId xmlns:a16="http://schemas.microsoft.com/office/drawing/2014/main" id="{2708AA11-2B82-AB61-B74F-510CFC5BBF63}"/>
                  </a:ext>
                </a:extLst>
              </p14:cNvPr>
              <p14:cNvContentPartPr/>
              <p14:nvPr/>
            </p14:nvContentPartPr>
            <p14:xfrm>
              <a:off x="11965987" y="5079680"/>
              <a:ext cx="360" cy="360"/>
            </p14:xfrm>
          </p:contentPart>
        </mc:Choice>
        <mc:Fallback>
          <p:pic>
            <p:nvPicPr>
              <p:cNvPr id="59" name="Entrada de lápiz 58">
                <a:extLst>
                  <a:ext uri="{FF2B5EF4-FFF2-40B4-BE49-F238E27FC236}">
                    <a16:creationId xmlns:a16="http://schemas.microsoft.com/office/drawing/2014/main" id="{2708AA11-2B82-AB61-B74F-510CFC5BBF6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959867" y="50735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60" name="Entrada de lápiz 59">
                <a:extLst>
                  <a:ext uri="{FF2B5EF4-FFF2-40B4-BE49-F238E27FC236}">
                    <a16:creationId xmlns:a16="http://schemas.microsoft.com/office/drawing/2014/main" id="{01AB3929-AC0E-03DE-6AE4-529383E38C1B}"/>
                  </a:ext>
                </a:extLst>
              </p14:cNvPr>
              <p14:cNvContentPartPr/>
              <p14:nvPr/>
            </p14:nvContentPartPr>
            <p14:xfrm>
              <a:off x="11853307" y="5319800"/>
              <a:ext cx="360" cy="360"/>
            </p14:xfrm>
          </p:contentPart>
        </mc:Choice>
        <mc:Fallback>
          <p:pic>
            <p:nvPicPr>
              <p:cNvPr id="60" name="Entrada de lápiz 59">
                <a:extLst>
                  <a:ext uri="{FF2B5EF4-FFF2-40B4-BE49-F238E27FC236}">
                    <a16:creationId xmlns:a16="http://schemas.microsoft.com/office/drawing/2014/main" id="{01AB3929-AC0E-03DE-6AE4-529383E38C1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847187" y="531368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61" name="Entrada de lápiz 60">
                <a:extLst>
                  <a:ext uri="{FF2B5EF4-FFF2-40B4-BE49-F238E27FC236}">
                    <a16:creationId xmlns:a16="http://schemas.microsoft.com/office/drawing/2014/main" id="{70D6E74C-CEF8-8F17-5965-8B1F2D3B57CE}"/>
                  </a:ext>
                </a:extLst>
              </p14:cNvPr>
              <p14:cNvContentPartPr/>
              <p14:nvPr/>
            </p14:nvContentPartPr>
            <p14:xfrm>
              <a:off x="11726227" y="5326640"/>
              <a:ext cx="360" cy="360"/>
            </p14:xfrm>
          </p:contentPart>
        </mc:Choice>
        <mc:Fallback>
          <p:pic>
            <p:nvPicPr>
              <p:cNvPr id="61" name="Entrada de lápiz 60">
                <a:extLst>
                  <a:ext uri="{FF2B5EF4-FFF2-40B4-BE49-F238E27FC236}">
                    <a16:creationId xmlns:a16="http://schemas.microsoft.com/office/drawing/2014/main" id="{70D6E74C-CEF8-8F17-5965-8B1F2D3B57C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20107" y="532052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62" name="Entrada de lápiz 61">
                <a:extLst>
                  <a:ext uri="{FF2B5EF4-FFF2-40B4-BE49-F238E27FC236}">
                    <a16:creationId xmlns:a16="http://schemas.microsoft.com/office/drawing/2014/main" id="{11FD93C4-4BB2-A8D6-B5C4-DDE4E7C003F5}"/>
                  </a:ext>
                </a:extLst>
              </p14:cNvPr>
              <p14:cNvContentPartPr/>
              <p14:nvPr/>
            </p14:nvContentPartPr>
            <p14:xfrm>
              <a:off x="11620387" y="5390360"/>
              <a:ext cx="360" cy="360"/>
            </p14:xfrm>
          </p:contentPart>
        </mc:Choice>
        <mc:Fallback>
          <p:pic>
            <p:nvPicPr>
              <p:cNvPr id="62" name="Entrada de lápiz 61">
                <a:extLst>
                  <a:ext uri="{FF2B5EF4-FFF2-40B4-BE49-F238E27FC236}">
                    <a16:creationId xmlns:a16="http://schemas.microsoft.com/office/drawing/2014/main" id="{11FD93C4-4BB2-A8D6-B5C4-DDE4E7C003F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614267" y="538424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63" name="Entrada de lápiz 62">
                <a:extLst>
                  <a:ext uri="{FF2B5EF4-FFF2-40B4-BE49-F238E27FC236}">
                    <a16:creationId xmlns:a16="http://schemas.microsoft.com/office/drawing/2014/main" id="{9C4EF6A5-E4AC-831F-A165-83D58C5DC3D6}"/>
                  </a:ext>
                </a:extLst>
              </p14:cNvPr>
              <p14:cNvContentPartPr/>
              <p14:nvPr/>
            </p14:nvContentPartPr>
            <p14:xfrm>
              <a:off x="11472067" y="5552720"/>
              <a:ext cx="360" cy="360"/>
            </p14:xfrm>
          </p:contentPart>
        </mc:Choice>
        <mc:Fallback>
          <p:pic>
            <p:nvPicPr>
              <p:cNvPr id="63" name="Entrada de lápiz 62">
                <a:extLst>
                  <a:ext uri="{FF2B5EF4-FFF2-40B4-BE49-F238E27FC236}">
                    <a16:creationId xmlns:a16="http://schemas.microsoft.com/office/drawing/2014/main" id="{9C4EF6A5-E4AC-831F-A165-83D58C5DC3D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465947" y="554660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64" name="Entrada de lápiz 63">
                <a:extLst>
                  <a:ext uri="{FF2B5EF4-FFF2-40B4-BE49-F238E27FC236}">
                    <a16:creationId xmlns:a16="http://schemas.microsoft.com/office/drawing/2014/main" id="{83EC147C-76A9-35D0-AC7D-1EE7CA6E0B96}"/>
                  </a:ext>
                </a:extLst>
              </p14:cNvPr>
              <p14:cNvContentPartPr/>
              <p14:nvPr/>
            </p14:nvContentPartPr>
            <p14:xfrm>
              <a:off x="11281627" y="5841800"/>
              <a:ext cx="360" cy="360"/>
            </p14:xfrm>
          </p:contentPart>
        </mc:Choice>
        <mc:Fallback>
          <p:pic>
            <p:nvPicPr>
              <p:cNvPr id="64" name="Entrada de lápiz 63">
                <a:extLst>
                  <a:ext uri="{FF2B5EF4-FFF2-40B4-BE49-F238E27FC236}">
                    <a16:creationId xmlns:a16="http://schemas.microsoft.com/office/drawing/2014/main" id="{83EC147C-76A9-35D0-AC7D-1EE7CA6E0B9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275507" y="583568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65" name="Entrada de lápiz 64">
                <a:extLst>
                  <a:ext uri="{FF2B5EF4-FFF2-40B4-BE49-F238E27FC236}">
                    <a16:creationId xmlns:a16="http://schemas.microsoft.com/office/drawing/2014/main" id="{89E88EA8-2059-7E8C-9980-5E895E5AB53B}"/>
                  </a:ext>
                </a:extLst>
              </p14:cNvPr>
              <p14:cNvContentPartPr/>
              <p14:nvPr/>
            </p14:nvContentPartPr>
            <p14:xfrm>
              <a:off x="11048707" y="5990120"/>
              <a:ext cx="360" cy="360"/>
            </p14:xfrm>
          </p:contentPart>
        </mc:Choice>
        <mc:Fallback>
          <p:pic>
            <p:nvPicPr>
              <p:cNvPr id="65" name="Entrada de lápiz 64">
                <a:extLst>
                  <a:ext uri="{FF2B5EF4-FFF2-40B4-BE49-F238E27FC236}">
                    <a16:creationId xmlns:a16="http://schemas.microsoft.com/office/drawing/2014/main" id="{89E88EA8-2059-7E8C-9980-5E895E5AB53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042587" y="598400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66" name="Entrada de lápiz 65">
                <a:extLst>
                  <a:ext uri="{FF2B5EF4-FFF2-40B4-BE49-F238E27FC236}">
                    <a16:creationId xmlns:a16="http://schemas.microsoft.com/office/drawing/2014/main" id="{15E67EE5-53B4-610C-5ACB-4335923595F2}"/>
                  </a:ext>
                </a:extLst>
              </p14:cNvPr>
              <p14:cNvContentPartPr/>
              <p14:nvPr/>
            </p14:nvContentPartPr>
            <p14:xfrm>
              <a:off x="10576027" y="6215840"/>
              <a:ext cx="360" cy="360"/>
            </p14:xfrm>
          </p:contentPart>
        </mc:Choice>
        <mc:Fallback>
          <p:pic>
            <p:nvPicPr>
              <p:cNvPr id="66" name="Entrada de lápiz 65">
                <a:extLst>
                  <a:ext uri="{FF2B5EF4-FFF2-40B4-BE49-F238E27FC236}">
                    <a16:creationId xmlns:a16="http://schemas.microsoft.com/office/drawing/2014/main" id="{15E67EE5-53B4-610C-5ACB-4335923595F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69907" y="620972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67" name="Entrada de lápiz 66">
                <a:extLst>
                  <a:ext uri="{FF2B5EF4-FFF2-40B4-BE49-F238E27FC236}">
                    <a16:creationId xmlns:a16="http://schemas.microsoft.com/office/drawing/2014/main" id="{1FFA304A-76B0-5795-ED74-C6306124D8E5}"/>
                  </a:ext>
                </a:extLst>
              </p14:cNvPr>
              <p14:cNvContentPartPr/>
              <p14:nvPr/>
            </p14:nvContentPartPr>
            <p14:xfrm>
              <a:off x="10872307" y="6371000"/>
              <a:ext cx="360" cy="360"/>
            </p14:xfrm>
          </p:contentPart>
        </mc:Choice>
        <mc:Fallback>
          <p:pic>
            <p:nvPicPr>
              <p:cNvPr id="67" name="Entrada de lápiz 66">
                <a:extLst>
                  <a:ext uri="{FF2B5EF4-FFF2-40B4-BE49-F238E27FC236}">
                    <a16:creationId xmlns:a16="http://schemas.microsoft.com/office/drawing/2014/main" id="{1FFA304A-76B0-5795-ED74-C6306124D8E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66187" y="636488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8" name="Entrada de lápiz 67">
                <a:extLst>
                  <a:ext uri="{FF2B5EF4-FFF2-40B4-BE49-F238E27FC236}">
                    <a16:creationId xmlns:a16="http://schemas.microsoft.com/office/drawing/2014/main" id="{2CB84533-90D1-8EB6-3906-63D4605F3EF8}"/>
                  </a:ext>
                </a:extLst>
              </p14:cNvPr>
              <p14:cNvContentPartPr/>
              <p14:nvPr/>
            </p14:nvContentPartPr>
            <p14:xfrm>
              <a:off x="11048707" y="6385040"/>
              <a:ext cx="360" cy="360"/>
            </p14:xfrm>
          </p:contentPart>
        </mc:Choice>
        <mc:Fallback>
          <p:pic>
            <p:nvPicPr>
              <p:cNvPr id="68" name="Entrada de lápiz 67">
                <a:extLst>
                  <a:ext uri="{FF2B5EF4-FFF2-40B4-BE49-F238E27FC236}">
                    <a16:creationId xmlns:a16="http://schemas.microsoft.com/office/drawing/2014/main" id="{2CB84533-90D1-8EB6-3906-63D4605F3EF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040067" y="63764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70" name="Entrada de lápiz 69">
                <a:extLst>
                  <a:ext uri="{FF2B5EF4-FFF2-40B4-BE49-F238E27FC236}">
                    <a16:creationId xmlns:a16="http://schemas.microsoft.com/office/drawing/2014/main" id="{75624797-A8D9-1217-7480-A49C2E51832A}"/>
                  </a:ext>
                </a:extLst>
              </p14:cNvPr>
              <p14:cNvContentPartPr/>
              <p14:nvPr/>
            </p14:nvContentPartPr>
            <p14:xfrm>
              <a:off x="11387467" y="6526160"/>
              <a:ext cx="360" cy="360"/>
            </p14:xfrm>
          </p:contentPart>
        </mc:Choice>
        <mc:Fallback>
          <p:pic>
            <p:nvPicPr>
              <p:cNvPr id="70" name="Entrada de lápiz 69">
                <a:extLst>
                  <a:ext uri="{FF2B5EF4-FFF2-40B4-BE49-F238E27FC236}">
                    <a16:creationId xmlns:a16="http://schemas.microsoft.com/office/drawing/2014/main" id="{75624797-A8D9-1217-7480-A49C2E51832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378827" y="65175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71" name="Entrada de lápiz 70">
                <a:extLst>
                  <a:ext uri="{FF2B5EF4-FFF2-40B4-BE49-F238E27FC236}">
                    <a16:creationId xmlns:a16="http://schemas.microsoft.com/office/drawing/2014/main" id="{8961B71F-7BA9-04E7-1575-C909603CE7ED}"/>
                  </a:ext>
                </a:extLst>
              </p14:cNvPr>
              <p14:cNvContentPartPr/>
              <p14:nvPr/>
            </p14:nvContentPartPr>
            <p14:xfrm>
              <a:off x="11338147" y="6152120"/>
              <a:ext cx="360" cy="360"/>
            </p14:xfrm>
          </p:contentPart>
        </mc:Choice>
        <mc:Fallback>
          <p:pic>
            <p:nvPicPr>
              <p:cNvPr id="71" name="Entrada de lápiz 70">
                <a:extLst>
                  <a:ext uri="{FF2B5EF4-FFF2-40B4-BE49-F238E27FC236}">
                    <a16:creationId xmlns:a16="http://schemas.microsoft.com/office/drawing/2014/main" id="{8961B71F-7BA9-04E7-1575-C909603CE7E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329147" y="61434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72" name="Entrada de lápiz 71">
                <a:extLst>
                  <a:ext uri="{FF2B5EF4-FFF2-40B4-BE49-F238E27FC236}">
                    <a16:creationId xmlns:a16="http://schemas.microsoft.com/office/drawing/2014/main" id="{8F96DB03-69C4-34EF-A96C-E3B97AC4E616}"/>
                  </a:ext>
                </a:extLst>
              </p14:cNvPr>
              <p14:cNvContentPartPr/>
              <p14:nvPr/>
            </p14:nvContentPartPr>
            <p14:xfrm>
              <a:off x="11380267" y="5996960"/>
              <a:ext cx="360" cy="360"/>
            </p14:xfrm>
          </p:contentPart>
        </mc:Choice>
        <mc:Fallback>
          <p:pic>
            <p:nvPicPr>
              <p:cNvPr id="72" name="Entrada de lápiz 71">
                <a:extLst>
                  <a:ext uri="{FF2B5EF4-FFF2-40B4-BE49-F238E27FC236}">
                    <a16:creationId xmlns:a16="http://schemas.microsoft.com/office/drawing/2014/main" id="{8F96DB03-69C4-34EF-A96C-E3B97AC4E61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371627" y="59883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73" name="Entrada de lápiz 72">
                <a:extLst>
                  <a:ext uri="{FF2B5EF4-FFF2-40B4-BE49-F238E27FC236}">
                    <a16:creationId xmlns:a16="http://schemas.microsoft.com/office/drawing/2014/main" id="{57003B32-ED8A-BCCB-92B5-A14FDB02D4DA}"/>
                  </a:ext>
                </a:extLst>
              </p14:cNvPr>
              <p14:cNvContentPartPr/>
              <p14:nvPr/>
            </p14:nvContentPartPr>
            <p14:xfrm>
              <a:off x="11203867" y="5869880"/>
              <a:ext cx="360" cy="360"/>
            </p14:xfrm>
          </p:contentPart>
        </mc:Choice>
        <mc:Fallback>
          <p:pic>
            <p:nvPicPr>
              <p:cNvPr id="73" name="Entrada de lápiz 72">
                <a:extLst>
                  <a:ext uri="{FF2B5EF4-FFF2-40B4-BE49-F238E27FC236}">
                    <a16:creationId xmlns:a16="http://schemas.microsoft.com/office/drawing/2014/main" id="{57003B32-ED8A-BCCB-92B5-A14FDB02D4D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195227" y="58612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74" name="Entrada de lápiz 73">
                <a:extLst>
                  <a:ext uri="{FF2B5EF4-FFF2-40B4-BE49-F238E27FC236}">
                    <a16:creationId xmlns:a16="http://schemas.microsoft.com/office/drawing/2014/main" id="{E7B35EA5-ECEB-622A-CF60-77B8D6BC425B}"/>
                  </a:ext>
                </a:extLst>
              </p14:cNvPr>
              <p14:cNvContentPartPr/>
              <p14:nvPr/>
            </p14:nvContentPartPr>
            <p14:xfrm>
              <a:off x="11133667" y="5834600"/>
              <a:ext cx="360" cy="360"/>
            </p14:xfrm>
          </p:contentPart>
        </mc:Choice>
        <mc:Fallback>
          <p:pic>
            <p:nvPicPr>
              <p:cNvPr id="74" name="Entrada de lápiz 73">
                <a:extLst>
                  <a:ext uri="{FF2B5EF4-FFF2-40B4-BE49-F238E27FC236}">
                    <a16:creationId xmlns:a16="http://schemas.microsoft.com/office/drawing/2014/main" id="{E7B35EA5-ECEB-622A-CF60-77B8D6BC425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124667" y="58259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75" name="Entrada de lápiz 74">
                <a:extLst>
                  <a:ext uri="{FF2B5EF4-FFF2-40B4-BE49-F238E27FC236}">
                    <a16:creationId xmlns:a16="http://schemas.microsoft.com/office/drawing/2014/main" id="{E7CB0A7A-6F44-D347-EA5C-2C9B3C22CE7E}"/>
                  </a:ext>
                </a:extLst>
              </p14:cNvPr>
              <p14:cNvContentPartPr/>
              <p14:nvPr/>
            </p14:nvContentPartPr>
            <p14:xfrm>
              <a:off x="11069947" y="5806520"/>
              <a:ext cx="360" cy="360"/>
            </p14:xfrm>
          </p:contentPart>
        </mc:Choice>
        <mc:Fallback>
          <p:pic>
            <p:nvPicPr>
              <p:cNvPr id="75" name="Entrada de lápiz 74">
                <a:extLst>
                  <a:ext uri="{FF2B5EF4-FFF2-40B4-BE49-F238E27FC236}">
                    <a16:creationId xmlns:a16="http://schemas.microsoft.com/office/drawing/2014/main" id="{E7CB0A7A-6F44-D347-EA5C-2C9B3C22CE7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061307" y="57978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6" name="Entrada de lápiz 75">
                <a:extLst>
                  <a:ext uri="{FF2B5EF4-FFF2-40B4-BE49-F238E27FC236}">
                    <a16:creationId xmlns:a16="http://schemas.microsoft.com/office/drawing/2014/main" id="{F00DA0DA-EAD1-75A5-E7CD-CECE153DC80B}"/>
                  </a:ext>
                </a:extLst>
              </p14:cNvPr>
              <p14:cNvContentPartPr/>
              <p14:nvPr/>
            </p14:nvContentPartPr>
            <p14:xfrm>
              <a:off x="11493307" y="5559560"/>
              <a:ext cx="360" cy="360"/>
            </p14:xfrm>
          </p:contentPart>
        </mc:Choice>
        <mc:Fallback>
          <p:pic>
            <p:nvPicPr>
              <p:cNvPr id="76" name="Entrada de lápiz 75">
                <a:extLst>
                  <a:ext uri="{FF2B5EF4-FFF2-40B4-BE49-F238E27FC236}">
                    <a16:creationId xmlns:a16="http://schemas.microsoft.com/office/drawing/2014/main" id="{F00DA0DA-EAD1-75A5-E7CD-CECE153DC80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484667" y="55509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77" name="Entrada de lápiz 76">
                <a:extLst>
                  <a:ext uri="{FF2B5EF4-FFF2-40B4-BE49-F238E27FC236}">
                    <a16:creationId xmlns:a16="http://schemas.microsoft.com/office/drawing/2014/main" id="{F402F330-A23F-4BC1-D0D0-0B0B8FB5928E}"/>
                  </a:ext>
                </a:extLst>
              </p14:cNvPr>
              <p14:cNvContentPartPr/>
              <p14:nvPr/>
            </p14:nvContentPartPr>
            <p14:xfrm>
              <a:off x="11535787" y="5905160"/>
              <a:ext cx="360" cy="360"/>
            </p14:xfrm>
          </p:contentPart>
        </mc:Choice>
        <mc:Fallback>
          <p:pic>
            <p:nvPicPr>
              <p:cNvPr id="77" name="Entrada de lápiz 76">
                <a:extLst>
                  <a:ext uri="{FF2B5EF4-FFF2-40B4-BE49-F238E27FC236}">
                    <a16:creationId xmlns:a16="http://schemas.microsoft.com/office/drawing/2014/main" id="{F402F330-A23F-4BC1-D0D0-0B0B8FB5928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526787" y="58965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8" name="Entrada de lápiz 77">
                <a:extLst>
                  <a:ext uri="{FF2B5EF4-FFF2-40B4-BE49-F238E27FC236}">
                    <a16:creationId xmlns:a16="http://schemas.microsoft.com/office/drawing/2014/main" id="{E7F2E677-3ABE-72AA-3A53-A7A906423D4A}"/>
                  </a:ext>
                </a:extLst>
              </p14:cNvPr>
              <p14:cNvContentPartPr/>
              <p14:nvPr/>
            </p14:nvContentPartPr>
            <p14:xfrm>
              <a:off x="11486107" y="6124040"/>
              <a:ext cx="360" cy="360"/>
            </p14:xfrm>
          </p:contentPart>
        </mc:Choice>
        <mc:Fallback>
          <p:pic>
            <p:nvPicPr>
              <p:cNvPr id="78" name="Entrada de lápiz 77">
                <a:extLst>
                  <a:ext uri="{FF2B5EF4-FFF2-40B4-BE49-F238E27FC236}">
                    <a16:creationId xmlns:a16="http://schemas.microsoft.com/office/drawing/2014/main" id="{E7F2E677-3ABE-72AA-3A53-A7A906423D4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477467" y="61154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79" name="Entrada de lápiz 78">
                <a:extLst>
                  <a:ext uri="{FF2B5EF4-FFF2-40B4-BE49-F238E27FC236}">
                    <a16:creationId xmlns:a16="http://schemas.microsoft.com/office/drawing/2014/main" id="{E5445D24-434E-24DC-0367-D2CA19D4B009}"/>
                  </a:ext>
                </a:extLst>
              </p14:cNvPr>
              <p14:cNvContentPartPr/>
              <p14:nvPr/>
            </p14:nvContentPartPr>
            <p14:xfrm>
              <a:off x="11218267" y="6363800"/>
              <a:ext cx="360" cy="360"/>
            </p14:xfrm>
          </p:contentPart>
        </mc:Choice>
        <mc:Fallback>
          <p:pic>
            <p:nvPicPr>
              <p:cNvPr id="79" name="Entrada de lápiz 78">
                <a:extLst>
                  <a:ext uri="{FF2B5EF4-FFF2-40B4-BE49-F238E27FC236}">
                    <a16:creationId xmlns:a16="http://schemas.microsoft.com/office/drawing/2014/main" id="{E5445D24-434E-24DC-0367-D2CA19D4B00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209267" y="63551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80" name="Entrada de lápiz 79">
                <a:extLst>
                  <a:ext uri="{FF2B5EF4-FFF2-40B4-BE49-F238E27FC236}">
                    <a16:creationId xmlns:a16="http://schemas.microsoft.com/office/drawing/2014/main" id="{2B362278-6454-B826-6C44-2265B8E73036}"/>
                  </a:ext>
                </a:extLst>
              </p14:cNvPr>
              <p14:cNvContentPartPr/>
              <p14:nvPr/>
            </p14:nvContentPartPr>
            <p14:xfrm>
              <a:off x="11147707" y="6441560"/>
              <a:ext cx="360" cy="360"/>
            </p14:xfrm>
          </p:contentPart>
        </mc:Choice>
        <mc:Fallback>
          <p:pic>
            <p:nvPicPr>
              <p:cNvPr id="80" name="Entrada de lápiz 79">
                <a:extLst>
                  <a:ext uri="{FF2B5EF4-FFF2-40B4-BE49-F238E27FC236}">
                    <a16:creationId xmlns:a16="http://schemas.microsoft.com/office/drawing/2014/main" id="{2B362278-6454-B826-6C44-2265B8E7303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138707" y="64325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82" name="Entrada de lápiz 81">
                <a:extLst>
                  <a:ext uri="{FF2B5EF4-FFF2-40B4-BE49-F238E27FC236}">
                    <a16:creationId xmlns:a16="http://schemas.microsoft.com/office/drawing/2014/main" id="{F0613C85-7330-F5D4-DDB6-3224502C4ECD}"/>
                  </a:ext>
                </a:extLst>
              </p14:cNvPr>
              <p14:cNvContentPartPr/>
              <p14:nvPr/>
            </p14:nvContentPartPr>
            <p14:xfrm>
              <a:off x="11740267" y="6512120"/>
              <a:ext cx="360" cy="360"/>
            </p14:xfrm>
          </p:contentPart>
        </mc:Choice>
        <mc:Fallback>
          <p:pic>
            <p:nvPicPr>
              <p:cNvPr id="82" name="Entrada de lápiz 81">
                <a:extLst>
                  <a:ext uri="{FF2B5EF4-FFF2-40B4-BE49-F238E27FC236}">
                    <a16:creationId xmlns:a16="http://schemas.microsoft.com/office/drawing/2014/main" id="{F0613C85-7330-F5D4-DDB6-3224502C4EC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731267" y="65031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83" name="Entrada de lápiz 82">
                <a:extLst>
                  <a:ext uri="{FF2B5EF4-FFF2-40B4-BE49-F238E27FC236}">
                    <a16:creationId xmlns:a16="http://schemas.microsoft.com/office/drawing/2014/main" id="{12406E1F-C306-DE36-71A5-AF1A521FC8C9}"/>
                  </a:ext>
                </a:extLst>
              </p14:cNvPr>
              <p14:cNvContentPartPr/>
              <p14:nvPr/>
            </p14:nvContentPartPr>
            <p14:xfrm>
              <a:off x="11930707" y="6589880"/>
              <a:ext cx="360" cy="360"/>
            </p14:xfrm>
          </p:contentPart>
        </mc:Choice>
        <mc:Fallback>
          <p:pic>
            <p:nvPicPr>
              <p:cNvPr id="83" name="Entrada de lápiz 82">
                <a:extLst>
                  <a:ext uri="{FF2B5EF4-FFF2-40B4-BE49-F238E27FC236}">
                    <a16:creationId xmlns:a16="http://schemas.microsoft.com/office/drawing/2014/main" id="{12406E1F-C306-DE36-71A5-AF1A521FC8C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922067" y="65808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84" name="Entrada de lápiz 83">
                <a:extLst>
                  <a:ext uri="{FF2B5EF4-FFF2-40B4-BE49-F238E27FC236}">
                    <a16:creationId xmlns:a16="http://schemas.microsoft.com/office/drawing/2014/main" id="{6F41B97F-9FF1-0A7F-D32E-85E85431D1B5}"/>
                  </a:ext>
                </a:extLst>
              </p14:cNvPr>
              <p14:cNvContentPartPr/>
              <p14:nvPr/>
            </p14:nvContentPartPr>
            <p14:xfrm>
              <a:off x="12121147" y="6399080"/>
              <a:ext cx="360" cy="360"/>
            </p14:xfrm>
          </p:contentPart>
        </mc:Choice>
        <mc:Fallback>
          <p:pic>
            <p:nvPicPr>
              <p:cNvPr id="84" name="Entrada de lápiz 83">
                <a:extLst>
                  <a:ext uri="{FF2B5EF4-FFF2-40B4-BE49-F238E27FC236}">
                    <a16:creationId xmlns:a16="http://schemas.microsoft.com/office/drawing/2014/main" id="{6F41B97F-9FF1-0A7F-D32E-85E85431D1B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2112507" y="63904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85" name="Entrada de lápiz 84">
                <a:extLst>
                  <a:ext uri="{FF2B5EF4-FFF2-40B4-BE49-F238E27FC236}">
                    <a16:creationId xmlns:a16="http://schemas.microsoft.com/office/drawing/2014/main" id="{6CB17486-743F-C28D-8B5F-050FE613E560}"/>
                  </a:ext>
                </a:extLst>
              </p14:cNvPr>
              <p14:cNvContentPartPr/>
              <p14:nvPr/>
            </p14:nvContentPartPr>
            <p14:xfrm>
              <a:off x="12100267" y="6469640"/>
              <a:ext cx="360" cy="360"/>
            </p14:xfrm>
          </p:contentPart>
        </mc:Choice>
        <mc:Fallback>
          <p:pic>
            <p:nvPicPr>
              <p:cNvPr id="85" name="Entrada de lápiz 84">
                <a:extLst>
                  <a:ext uri="{FF2B5EF4-FFF2-40B4-BE49-F238E27FC236}">
                    <a16:creationId xmlns:a16="http://schemas.microsoft.com/office/drawing/2014/main" id="{6CB17486-743F-C28D-8B5F-050FE613E56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2091267" y="64610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86" name="Entrada de lápiz 85">
                <a:extLst>
                  <a:ext uri="{FF2B5EF4-FFF2-40B4-BE49-F238E27FC236}">
                    <a16:creationId xmlns:a16="http://schemas.microsoft.com/office/drawing/2014/main" id="{8BA036D9-2AC9-6811-807C-91AE967DE9E4}"/>
                  </a:ext>
                </a:extLst>
              </p14:cNvPr>
              <p14:cNvContentPartPr/>
              <p14:nvPr/>
            </p14:nvContentPartPr>
            <p14:xfrm>
              <a:off x="11951947" y="6371000"/>
              <a:ext cx="360" cy="360"/>
            </p14:xfrm>
          </p:contentPart>
        </mc:Choice>
        <mc:Fallback>
          <p:pic>
            <p:nvPicPr>
              <p:cNvPr id="86" name="Entrada de lápiz 85">
                <a:extLst>
                  <a:ext uri="{FF2B5EF4-FFF2-40B4-BE49-F238E27FC236}">
                    <a16:creationId xmlns:a16="http://schemas.microsoft.com/office/drawing/2014/main" id="{8BA036D9-2AC9-6811-807C-91AE967DE9E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942947" y="63620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87" name="Entrada de lápiz 86">
                <a:extLst>
                  <a:ext uri="{FF2B5EF4-FFF2-40B4-BE49-F238E27FC236}">
                    <a16:creationId xmlns:a16="http://schemas.microsoft.com/office/drawing/2014/main" id="{403FEE0A-3784-86CA-D477-3AE07D7205D4}"/>
                  </a:ext>
                </a:extLst>
              </p14:cNvPr>
              <p14:cNvContentPartPr/>
              <p14:nvPr/>
            </p14:nvContentPartPr>
            <p14:xfrm>
              <a:off x="11930707" y="6159320"/>
              <a:ext cx="360" cy="360"/>
            </p14:xfrm>
          </p:contentPart>
        </mc:Choice>
        <mc:Fallback>
          <p:pic>
            <p:nvPicPr>
              <p:cNvPr id="87" name="Entrada de lápiz 86">
                <a:extLst>
                  <a:ext uri="{FF2B5EF4-FFF2-40B4-BE49-F238E27FC236}">
                    <a16:creationId xmlns:a16="http://schemas.microsoft.com/office/drawing/2014/main" id="{403FEE0A-3784-86CA-D477-3AE07D7205D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922067" y="61506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88" name="Entrada de lápiz 87">
                <a:extLst>
                  <a:ext uri="{FF2B5EF4-FFF2-40B4-BE49-F238E27FC236}">
                    <a16:creationId xmlns:a16="http://schemas.microsoft.com/office/drawing/2014/main" id="{6C5639D2-5693-626F-7ADE-02142511BF64}"/>
                  </a:ext>
                </a:extLst>
              </p14:cNvPr>
              <p14:cNvContentPartPr/>
              <p14:nvPr/>
            </p14:nvContentPartPr>
            <p14:xfrm>
              <a:off x="11726227" y="5898320"/>
              <a:ext cx="360" cy="360"/>
            </p14:xfrm>
          </p:contentPart>
        </mc:Choice>
        <mc:Fallback>
          <p:pic>
            <p:nvPicPr>
              <p:cNvPr id="88" name="Entrada de lápiz 87">
                <a:extLst>
                  <a:ext uri="{FF2B5EF4-FFF2-40B4-BE49-F238E27FC236}">
                    <a16:creationId xmlns:a16="http://schemas.microsoft.com/office/drawing/2014/main" id="{6C5639D2-5693-626F-7ADE-02142511BF6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717227" y="58893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89" name="Entrada de lápiz 88">
                <a:extLst>
                  <a:ext uri="{FF2B5EF4-FFF2-40B4-BE49-F238E27FC236}">
                    <a16:creationId xmlns:a16="http://schemas.microsoft.com/office/drawing/2014/main" id="{CAC1B9ED-24BD-971A-4EDD-32C052BC3BD9}"/>
                  </a:ext>
                </a:extLst>
              </p14:cNvPr>
              <p14:cNvContentPartPr/>
              <p14:nvPr/>
            </p14:nvContentPartPr>
            <p14:xfrm>
              <a:off x="11486107" y="5799320"/>
              <a:ext cx="360" cy="360"/>
            </p14:xfrm>
          </p:contentPart>
        </mc:Choice>
        <mc:Fallback>
          <p:pic>
            <p:nvPicPr>
              <p:cNvPr id="89" name="Entrada de lápiz 88">
                <a:extLst>
                  <a:ext uri="{FF2B5EF4-FFF2-40B4-BE49-F238E27FC236}">
                    <a16:creationId xmlns:a16="http://schemas.microsoft.com/office/drawing/2014/main" id="{CAC1B9ED-24BD-971A-4EDD-32C052BC3BD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477467" y="57906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90" name="Entrada de lápiz 89">
                <a:extLst>
                  <a:ext uri="{FF2B5EF4-FFF2-40B4-BE49-F238E27FC236}">
                    <a16:creationId xmlns:a16="http://schemas.microsoft.com/office/drawing/2014/main" id="{014F31B1-D0C1-D375-1C13-DF87756EA3C3}"/>
                  </a:ext>
                </a:extLst>
              </p14:cNvPr>
              <p14:cNvContentPartPr/>
              <p14:nvPr/>
            </p14:nvContentPartPr>
            <p14:xfrm>
              <a:off x="11507347" y="5728760"/>
              <a:ext cx="360" cy="360"/>
            </p14:xfrm>
          </p:contentPart>
        </mc:Choice>
        <mc:Fallback>
          <p:pic>
            <p:nvPicPr>
              <p:cNvPr id="90" name="Entrada de lápiz 89">
                <a:extLst>
                  <a:ext uri="{FF2B5EF4-FFF2-40B4-BE49-F238E27FC236}">
                    <a16:creationId xmlns:a16="http://schemas.microsoft.com/office/drawing/2014/main" id="{014F31B1-D0C1-D375-1C13-DF87756EA3C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498707" y="57201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91" name="Entrada de lápiz 90">
                <a:extLst>
                  <a:ext uri="{FF2B5EF4-FFF2-40B4-BE49-F238E27FC236}">
                    <a16:creationId xmlns:a16="http://schemas.microsoft.com/office/drawing/2014/main" id="{9ACECA48-F2C4-FD30-D676-D22295CA6FD5}"/>
                  </a:ext>
                </a:extLst>
              </p14:cNvPr>
              <p14:cNvContentPartPr/>
              <p14:nvPr/>
            </p14:nvContentPartPr>
            <p14:xfrm>
              <a:off x="11549827" y="5968880"/>
              <a:ext cx="360" cy="360"/>
            </p14:xfrm>
          </p:contentPart>
        </mc:Choice>
        <mc:Fallback>
          <p:pic>
            <p:nvPicPr>
              <p:cNvPr id="91" name="Entrada de lápiz 90">
                <a:extLst>
                  <a:ext uri="{FF2B5EF4-FFF2-40B4-BE49-F238E27FC236}">
                    <a16:creationId xmlns:a16="http://schemas.microsoft.com/office/drawing/2014/main" id="{9ACECA48-F2C4-FD30-D676-D22295CA6FD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540827" y="59598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92" name="Entrada de lápiz 91">
                <a:extLst>
                  <a:ext uri="{FF2B5EF4-FFF2-40B4-BE49-F238E27FC236}">
                    <a16:creationId xmlns:a16="http://schemas.microsoft.com/office/drawing/2014/main" id="{9B200016-1D8E-D03E-C755-7E3953A2FEED}"/>
                  </a:ext>
                </a:extLst>
              </p14:cNvPr>
              <p14:cNvContentPartPr/>
              <p14:nvPr/>
            </p14:nvContentPartPr>
            <p14:xfrm>
              <a:off x="11394667" y="6434360"/>
              <a:ext cx="360" cy="360"/>
            </p14:xfrm>
          </p:contentPart>
        </mc:Choice>
        <mc:Fallback>
          <p:pic>
            <p:nvPicPr>
              <p:cNvPr id="92" name="Entrada de lápiz 91">
                <a:extLst>
                  <a:ext uri="{FF2B5EF4-FFF2-40B4-BE49-F238E27FC236}">
                    <a16:creationId xmlns:a16="http://schemas.microsoft.com/office/drawing/2014/main" id="{9B200016-1D8E-D03E-C755-7E3953A2FEE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385667" y="64257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93" name="Entrada de lápiz 92">
                <a:extLst>
                  <a:ext uri="{FF2B5EF4-FFF2-40B4-BE49-F238E27FC236}">
                    <a16:creationId xmlns:a16="http://schemas.microsoft.com/office/drawing/2014/main" id="{35F183B0-F25E-3BA6-9B68-EF3AA224FA86}"/>
                  </a:ext>
                </a:extLst>
              </p14:cNvPr>
              <p14:cNvContentPartPr/>
              <p14:nvPr/>
            </p14:nvContentPartPr>
            <p14:xfrm>
              <a:off x="11443987" y="6589880"/>
              <a:ext cx="360" cy="360"/>
            </p14:xfrm>
          </p:contentPart>
        </mc:Choice>
        <mc:Fallback>
          <p:pic>
            <p:nvPicPr>
              <p:cNvPr id="93" name="Entrada de lápiz 92">
                <a:extLst>
                  <a:ext uri="{FF2B5EF4-FFF2-40B4-BE49-F238E27FC236}">
                    <a16:creationId xmlns:a16="http://schemas.microsoft.com/office/drawing/2014/main" id="{35F183B0-F25E-3BA6-9B68-EF3AA224FA8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434987" y="65808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94" name="Entrada de lápiz 93">
                <a:extLst>
                  <a:ext uri="{FF2B5EF4-FFF2-40B4-BE49-F238E27FC236}">
                    <a16:creationId xmlns:a16="http://schemas.microsoft.com/office/drawing/2014/main" id="{A2EF3BBA-3DD2-0180-D3CE-B9CBCECE4806}"/>
                  </a:ext>
                </a:extLst>
              </p14:cNvPr>
              <p14:cNvContentPartPr/>
              <p14:nvPr/>
            </p14:nvContentPartPr>
            <p14:xfrm>
              <a:off x="11422747" y="6660440"/>
              <a:ext cx="360" cy="360"/>
            </p14:xfrm>
          </p:contentPart>
        </mc:Choice>
        <mc:Fallback>
          <p:pic>
            <p:nvPicPr>
              <p:cNvPr id="94" name="Entrada de lápiz 93">
                <a:extLst>
                  <a:ext uri="{FF2B5EF4-FFF2-40B4-BE49-F238E27FC236}">
                    <a16:creationId xmlns:a16="http://schemas.microsoft.com/office/drawing/2014/main" id="{A2EF3BBA-3DD2-0180-D3CE-B9CBCECE480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414107" y="66514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95" name="Entrada de lápiz 94">
                <a:extLst>
                  <a:ext uri="{FF2B5EF4-FFF2-40B4-BE49-F238E27FC236}">
                    <a16:creationId xmlns:a16="http://schemas.microsoft.com/office/drawing/2014/main" id="{6B899C39-8CD8-7B23-4916-FF9B99E09A3C}"/>
                  </a:ext>
                </a:extLst>
              </p14:cNvPr>
              <p14:cNvContentPartPr/>
              <p14:nvPr/>
            </p14:nvContentPartPr>
            <p14:xfrm>
              <a:off x="11591947" y="6674480"/>
              <a:ext cx="360" cy="360"/>
            </p14:xfrm>
          </p:contentPart>
        </mc:Choice>
        <mc:Fallback>
          <p:pic>
            <p:nvPicPr>
              <p:cNvPr id="95" name="Entrada de lápiz 94">
                <a:extLst>
                  <a:ext uri="{FF2B5EF4-FFF2-40B4-BE49-F238E27FC236}">
                    <a16:creationId xmlns:a16="http://schemas.microsoft.com/office/drawing/2014/main" id="{6B899C39-8CD8-7B23-4916-FF9B99E09A3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583307" y="66654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96" name="Entrada de lápiz 95">
                <a:extLst>
                  <a:ext uri="{FF2B5EF4-FFF2-40B4-BE49-F238E27FC236}">
                    <a16:creationId xmlns:a16="http://schemas.microsoft.com/office/drawing/2014/main" id="{7026A661-4B4F-BC7C-F854-7406C6CCA041}"/>
                  </a:ext>
                </a:extLst>
              </p14:cNvPr>
              <p14:cNvContentPartPr/>
              <p14:nvPr/>
            </p14:nvContentPartPr>
            <p14:xfrm>
              <a:off x="11768347" y="6639200"/>
              <a:ext cx="360" cy="360"/>
            </p14:xfrm>
          </p:contentPart>
        </mc:Choice>
        <mc:Fallback>
          <p:pic>
            <p:nvPicPr>
              <p:cNvPr id="96" name="Entrada de lápiz 95">
                <a:extLst>
                  <a:ext uri="{FF2B5EF4-FFF2-40B4-BE49-F238E27FC236}">
                    <a16:creationId xmlns:a16="http://schemas.microsoft.com/office/drawing/2014/main" id="{7026A661-4B4F-BC7C-F854-7406C6CCA04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759707" y="66302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97" name="Entrada de lápiz 96">
                <a:extLst>
                  <a:ext uri="{FF2B5EF4-FFF2-40B4-BE49-F238E27FC236}">
                    <a16:creationId xmlns:a16="http://schemas.microsoft.com/office/drawing/2014/main" id="{D81C5599-BD41-7585-484B-55D91680EE99}"/>
                  </a:ext>
                </a:extLst>
              </p14:cNvPr>
              <p14:cNvContentPartPr/>
              <p14:nvPr/>
            </p14:nvContentPartPr>
            <p14:xfrm>
              <a:off x="11832067" y="6420320"/>
              <a:ext cx="360" cy="360"/>
            </p14:xfrm>
          </p:contentPart>
        </mc:Choice>
        <mc:Fallback>
          <p:pic>
            <p:nvPicPr>
              <p:cNvPr id="97" name="Entrada de lápiz 96">
                <a:extLst>
                  <a:ext uri="{FF2B5EF4-FFF2-40B4-BE49-F238E27FC236}">
                    <a16:creationId xmlns:a16="http://schemas.microsoft.com/office/drawing/2014/main" id="{D81C5599-BD41-7585-484B-55D91680EE9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823067" y="64116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98" name="Entrada de lápiz 97">
                <a:extLst>
                  <a:ext uri="{FF2B5EF4-FFF2-40B4-BE49-F238E27FC236}">
                    <a16:creationId xmlns:a16="http://schemas.microsoft.com/office/drawing/2014/main" id="{60D293E9-7543-D35A-CD2D-FDA61521F991}"/>
                  </a:ext>
                </a:extLst>
              </p14:cNvPr>
              <p14:cNvContentPartPr/>
              <p14:nvPr/>
            </p14:nvContentPartPr>
            <p14:xfrm>
              <a:off x="11902627" y="6187400"/>
              <a:ext cx="360" cy="360"/>
            </p14:xfrm>
          </p:contentPart>
        </mc:Choice>
        <mc:Fallback>
          <p:pic>
            <p:nvPicPr>
              <p:cNvPr id="98" name="Entrada de lápiz 97">
                <a:extLst>
                  <a:ext uri="{FF2B5EF4-FFF2-40B4-BE49-F238E27FC236}">
                    <a16:creationId xmlns:a16="http://schemas.microsoft.com/office/drawing/2014/main" id="{60D293E9-7543-D35A-CD2D-FDA61521F99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893627" y="61787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99" name="Entrada de lápiz 98">
                <a:extLst>
                  <a:ext uri="{FF2B5EF4-FFF2-40B4-BE49-F238E27FC236}">
                    <a16:creationId xmlns:a16="http://schemas.microsoft.com/office/drawing/2014/main" id="{8D27799D-FCE2-2E30-D14E-48781544528F}"/>
                  </a:ext>
                </a:extLst>
              </p14:cNvPr>
              <p14:cNvContentPartPr/>
              <p14:nvPr/>
            </p14:nvContentPartPr>
            <p14:xfrm>
              <a:off x="11944747" y="5940440"/>
              <a:ext cx="360" cy="360"/>
            </p14:xfrm>
          </p:contentPart>
        </mc:Choice>
        <mc:Fallback>
          <p:pic>
            <p:nvPicPr>
              <p:cNvPr id="99" name="Entrada de lápiz 98">
                <a:extLst>
                  <a:ext uri="{FF2B5EF4-FFF2-40B4-BE49-F238E27FC236}">
                    <a16:creationId xmlns:a16="http://schemas.microsoft.com/office/drawing/2014/main" id="{8D27799D-FCE2-2E30-D14E-48781544528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936107" y="59318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00" name="Entrada de lápiz 99">
                <a:extLst>
                  <a:ext uri="{FF2B5EF4-FFF2-40B4-BE49-F238E27FC236}">
                    <a16:creationId xmlns:a16="http://schemas.microsoft.com/office/drawing/2014/main" id="{02540D94-8FA3-09FA-BB67-9EE9BDC31717}"/>
                  </a:ext>
                </a:extLst>
              </p14:cNvPr>
              <p14:cNvContentPartPr/>
              <p14:nvPr/>
            </p14:nvContentPartPr>
            <p14:xfrm>
              <a:off x="12008467" y="5735960"/>
              <a:ext cx="360" cy="360"/>
            </p14:xfrm>
          </p:contentPart>
        </mc:Choice>
        <mc:Fallback>
          <p:pic>
            <p:nvPicPr>
              <p:cNvPr id="100" name="Entrada de lápiz 99">
                <a:extLst>
                  <a:ext uri="{FF2B5EF4-FFF2-40B4-BE49-F238E27FC236}">
                    <a16:creationId xmlns:a16="http://schemas.microsoft.com/office/drawing/2014/main" id="{02540D94-8FA3-09FA-BB67-9EE9BDC3171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999467" y="57273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01" name="Entrada de lápiz 100">
                <a:extLst>
                  <a:ext uri="{FF2B5EF4-FFF2-40B4-BE49-F238E27FC236}">
                    <a16:creationId xmlns:a16="http://schemas.microsoft.com/office/drawing/2014/main" id="{D2EBD441-1EAE-5595-D302-BF6633D4E96F}"/>
                  </a:ext>
                </a:extLst>
              </p14:cNvPr>
              <p14:cNvContentPartPr/>
              <p14:nvPr/>
            </p14:nvContentPartPr>
            <p14:xfrm>
              <a:off x="11973187" y="5594840"/>
              <a:ext cx="360" cy="360"/>
            </p14:xfrm>
          </p:contentPart>
        </mc:Choice>
        <mc:Fallback>
          <p:pic>
            <p:nvPicPr>
              <p:cNvPr id="101" name="Entrada de lápiz 100">
                <a:extLst>
                  <a:ext uri="{FF2B5EF4-FFF2-40B4-BE49-F238E27FC236}">
                    <a16:creationId xmlns:a16="http://schemas.microsoft.com/office/drawing/2014/main" id="{D2EBD441-1EAE-5595-D302-BF6633D4E96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964187" y="55862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02" name="Entrada de lápiz 101">
                <a:extLst>
                  <a:ext uri="{FF2B5EF4-FFF2-40B4-BE49-F238E27FC236}">
                    <a16:creationId xmlns:a16="http://schemas.microsoft.com/office/drawing/2014/main" id="{9C5C4C89-3AEE-4E9F-2C75-A7AA7E2328FF}"/>
                  </a:ext>
                </a:extLst>
              </p14:cNvPr>
              <p14:cNvContentPartPr/>
              <p14:nvPr/>
            </p14:nvContentPartPr>
            <p14:xfrm>
              <a:off x="11726227" y="5728760"/>
              <a:ext cx="360" cy="360"/>
            </p14:xfrm>
          </p:contentPart>
        </mc:Choice>
        <mc:Fallback>
          <p:pic>
            <p:nvPicPr>
              <p:cNvPr id="102" name="Entrada de lápiz 101">
                <a:extLst>
                  <a:ext uri="{FF2B5EF4-FFF2-40B4-BE49-F238E27FC236}">
                    <a16:creationId xmlns:a16="http://schemas.microsoft.com/office/drawing/2014/main" id="{9C5C4C89-3AEE-4E9F-2C75-A7AA7E2328F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717227" y="57201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03" name="Entrada de lápiz 102">
                <a:extLst>
                  <a:ext uri="{FF2B5EF4-FFF2-40B4-BE49-F238E27FC236}">
                    <a16:creationId xmlns:a16="http://schemas.microsoft.com/office/drawing/2014/main" id="{D77669CA-553A-A4AF-52BF-EA7C437F84B7}"/>
                  </a:ext>
                </a:extLst>
              </p14:cNvPr>
              <p14:cNvContentPartPr/>
              <p14:nvPr/>
            </p14:nvContentPartPr>
            <p14:xfrm>
              <a:off x="11556667" y="6011000"/>
              <a:ext cx="360" cy="360"/>
            </p14:xfrm>
          </p:contentPart>
        </mc:Choice>
        <mc:Fallback>
          <p:pic>
            <p:nvPicPr>
              <p:cNvPr id="103" name="Entrada de lápiz 102">
                <a:extLst>
                  <a:ext uri="{FF2B5EF4-FFF2-40B4-BE49-F238E27FC236}">
                    <a16:creationId xmlns:a16="http://schemas.microsoft.com/office/drawing/2014/main" id="{D77669CA-553A-A4AF-52BF-EA7C437F84B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548027" y="60023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04" name="Entrada de lápiz 103">
                <a:extLst>
                  <a:ext uri="{FF2B5EF4-FFF2-40B4-BE49-F238E27FC236}">
                    <a16:creationId xmlns:a16="http://schemas.microsoft.com/office/drawing/2014/main" id="{D61B49CB-0149-0F77-9DE4-1C9AB02925CB}"/>
                  </a:ext>
                </a:extLst>
              </p14:cNvPr>
              <p14:cNvContentPartPr/>
              <p14:nvPr/>
            </p14:nvContentPartPr>
            <p14:xfrm>
              <a:off x="11465227" y="6180560"/>
              <a:ext cx="360" cy="360"/>
            </p14:xfrm>
          </p:contentPart>
        </mc:Choice>
        <mc:Fallback>
          <p:pic>
            <p:nvPicPr>
              <p:cNvPr id="104" name="Entrada de lápiz 103">
                <a:extLst>
                  <a:ext uri="{FF2B5EF4-FFF2-40B4-BE49-F238E27FC236}">
                    <a16:creationId xmlns:a16="http://schemas.microsoft.com/office/drawing/2014/main" id="{D61B49CB-0149-0F77-9DE4-1C9AB02925C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456227" y="61715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05" name="Entrada de lápiz 104">
                <a:extLst>
                  <a:ext uri="{FF2B5EF4-FFF2-40B4-BE49-F238E27FC236}">
                    <a16:creationId xmlns:a16="http://schemas.microsoft.com/office/drawing/2014/main" id="{33BA1E4E-A7EA-4B78-F997-C13961374A66}"/>
                  </a:ext>
                </a:extLst>
              </p14:cNvPr>
              <p14:cNvContentPartPr/>
              <p14:nvPr/>
            </p14:nvContentPartPr>
            <p14:xfrm>
              <a:off x="11465227" y="6243920"/>
              <a:ext cx="360" cy="360"/>
            </p14:xfrm>
          </p:contentPart>
        </mc:Choice>
        <mc:Fallback>
          <p:pic>
            <p:nvPicPr>
              <p:cNvPr id="105" name="Entrada de lápiz 104">
                <a:extLst>
                  <a:ext uri="{FF2B5EF4-FFF2-40B4-BE49-F238E27FC236}">
                    <a16:creationId xmlns:a16="http://schemas.microsoft.com/office/drawing/2014/main" id="{33BA1E4E-A7EA-4B78-F997-C13961374A6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456227" y="62352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06" name="Entrada de lápiz 105">
                <a:extLst>
                  <a:ext uri="{FF2B5EF4-FFF2-40B4-BE49-F238E27FC236}">
                    <a16:creationId xmlns:a16="http://schemas.microsoft.com/office/drawing/2014/main" id="{F6CEE430-10FF-344E-6E1C-ABC476CBB939}"/>
                  </a:ext>
                </a:extLst>
              </p14:cNvPr>
              <p14:cNvContentPartPr/>
              <p14:nvPr/>
            </p14:nvContentPartPr>
            <p14:xfrm>
              <a:off x="11436787" y="6272360"/>
              <a:ext cx="360" cy="360"/>
            </p14:xfrm>
          </p:contentPart>
        </mc:Choice>
        <mc:Fallback>
          <p:pic>
            <p:nvPicPr>
              <p:cNvPr id="106" name="Entrada de lápiz 105">
                <a:extLst>
                  <a:ext uri="{FF2B5EF4-FFF2-40B4-BE49-F238E27FC236}">
                    <a16:creationId xmlns:a16="http://schemas.microsoft.com/office/drawing/2014/main" id="{F6CEE430-10FF-344E-6E1C-ABC476CBB93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428147" y="62633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07" name="Entrada de lápiz 106">
                <a:extLst>
                  <a:ext uri="{FF2B5EF4-FFF2-40B4-BE49-F238E27FC236}">
                    <a16:creationId xmlns:a16="http://schemas.microsoft.com/office/drawing/2014/main" id="{EA58BBB8-42CB-1201-8A69-C5BB8AC572D3}"/>
                  </a:ext>
                </a:extLst>
              </p14:cNvPr>
              <p14:cNvContentPartPr/>
              <p14:nvPr/>
            </p14:nvContentPartPr>
            <p14:xfrm>
              <a:off x="11267587" y="6349760"/>
              <a:ext cx="360" cy="360"/>
            </p14:xfrm>
          </p:contentPart>
        </mc:Choice>
        <mc:Fallback>
          <p:pic>
            <p:nvPicPr>
              <p:cNvPr id="107" name="Entrada de lápiz 106">
                <a:extLst>
                  <a:ext uri="{FF2B5EF4-FFF2-40B4-BE49-F238E27FC236}">
                    <a16:creationId xmlns:a16="http://schemas.microsoft.com/office/drawing/2014/main" id="{EA58BBB8-42CB-1201-8A69-C5BB8AC572D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258587" y="63411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08" name="Entrada de lápiz 107">
                <a:extLst>
                  <a:ext uri="{FF2B5EF4-FFF2-40B4-BE49-F238E27FC236}">
                    <a16:creationId xmlns:a16="http://schemas.microsoft.com/office/drawing/2014/main" id="{BFE4C262-874C-7CD1-20B2-B9DBD33779F6}"/>
                  </a:ext>
                </a:extLst>
              </p14:cNvPr>
              <p14:cNvContentPartPr/>
              <p14:nvPr/>
            </p14:nvContentPartPr>
            <p14:xfrm>
              <a:off x="11140507" y="6512120"/>
              <a:ext cx="360" cy="360"/>
            </p14:xfrm>
          </p:contentPart>
        </mc:Choice>
        <mc:Fallback>
          <p:pic>
            <p:nvPicPr>
              <p:cNvPr id="108" name="Entrada de lápiz 107">
                <a:extLst>
                  <a:ext uri="{FF2B5EF4-FFF2-40B4-BE49-F238E27FC236}">
                    <a16:creationId xmlns:a16="http://schemas.microsoft.com/office/drawing/2014/main" id="{BFE4C262-874C-7CD1-20B2-B9DBD33779F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131867" y="65031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09" name="Entrada de lápiz 108">
                <a:extLst>
                  <a:ext uri="{FF2B5EF4-FFF2-40B4-BE49-F238E27FC236}">
                    <a16:creationId xmlns:a16="http://schemas.microsoft.com/office/drawing/2014/main" id="{E3DE206A-E797-9CE8-FC08-5909944F9634}"/>
                  </a:ext>
                </a:extLst>
              </p14:cNvPr>
              <p14:cNvContentPartPr/>
              <p14:nvPr/>
            </p14:nvContentPartPr>
            <p14:xfrm>
              <a:off x="11112427" y="6589880"/>
              <a:ext cx="360" cy="360"/>
            </p14:xfrm>
          </p:contentPart>
        </mc:Choice>
        <mc:Fallback>
          <p:pic>
            <p:nvPicPr>
              <p:cNvPr id="109" name="Entrada de lápiz 108">
                <a:extLst>
                  <a:ext uri="{FF2B5EF4-FFF2-40B4-BE49-F238E27FC236}">
                    <a16:creationId xmlns:a16="http://schemas.microsoft.com/office/drawing/2014/main" id="{E3DE206A-E797-9CE8-FC08-5909944F963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103427" y="65808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10" name="Entrada de lápiz 109">
                <a:extLst>
                  <a:ext uri="{FF2B5EF4-FFF2-40B4-BE49-F238E27FC236}">
                    <a16:creationId xmlns:a16="http://schemas.microsoft.com/office/drawing/2014/main" id="{BDFB23BC-FF14-AB7D-3096-510909450916}"/>
                  </a:ext>
                </a:extLst>
              </p14:cNvPr>
              <p14:cNvContentPartPr/>
              <p14:nvPr/>
            </p14:nvContentPartPr>
            <p14:xfrm>
              <a:off x="11380267" y="6589880"/>
              <a:ext cx="360" cy="360"/>
            </p14:xfrm>
          </p:contentPart>
        </mc:Choice>
        <mc:Fallback>
          <p:pic>
            <p:nvPicPr>
              <p:cNvPr id="110" name="Entrada de lápiz 109">
                <a:extLst>
                  <a:ext uri="{FF2B5EF4-FFF2-40B4-BE49-F238E27FC236}">
                    <a16:creationId xmlns:a16="http://schemas.microsoft.com/office/drawing/2014/main" id="{BDFB23BC-FF14-AB7D-3096-51090945091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371627" y="65808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11" name="Entrada de lápiz 110">
                <a:extLst>
                  <a:ext uri="{FF2B5EF4-FFF2-40B4-BE49-F238E27FC236}">
                    <a16:creationId xmlns:a16="http://schemas.microsoft.com/office/drawing/2014/main" id="{81728211-0EDA-6AB3-8C04-E25C2A1C424F}"/>
                  </a:ext>
                </a:extLst>
              </p14:cNvPr>
              <p14:cNvContentPartPr/>
              <p14:nvPr/>
            </p14:nvContentPartPr>
            <p14:xfrm>
              <a:off x="11690947" y="6596720"/>
              <a:ext cx="360" cy="360"/>
            </p14:xfrm>
          </p:contentPart>
        </mc:Choice>
        <mc:Fallback>
          <p:pic>
            <p:nvPicPr>
              <p:cNvPr id="111" name="Entrada de lápiz 110">
                <a:extLst>
                  <a:ext uri="{FF2B5EF4-FFF2-40B4-BE49-F238E27FC236}">
                    <a16:creationId xmlns:a16="http://schemas.microsoft.com/office/drawing/2014/main" id="{81728211-0EDA-6AB3-8C04-E25C2A1C424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681947" y="65880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12" name="Entrada de lápiz 111">
                <a:extLst>
                  <a:ext uri="{FF2B5EF4-FFF2-40B4-BE49-F238E27FC236}">
                    <a16:creationId xmlns:a16="http://schemas.microsoft.com/office/drawing/2014/main" id="{13DCA998-4FA2-A94C-75B4-E50BFC75D2D6}"/>
                  </a:ext>
                </a:extLst>
              </p14:cNvPr>
              <p14:cNvContentPartPr/>
              <p14:nvPr/>
            </p14:nvContentPartPr>
            <p14:xfrm>
              <a:off x="11895427" y="6335720"/>
              <a:ext cx="360" cy="360"/>
            </p14:xfrm>
          </p:contentPart>
        </mc:Choice>
        <mc:Fallback>
          <p:pic>
            <p:nvPicPr>
              <p:cNvPr id="112" name="Entrada de lápiz 111">
                <a:extLst>
                  <a:ext uri="{FF2B5EF4-FFF2-40B4-BE49-F238E27FC236}">
                    <a16:creationId xmlns:a16="http://schemas.microsoft.com/office/drawing/2014/main" id="{13DCA998-4FA2-A94C-75B4-E50BFC75D2D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886787" y="63267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13" name="Entrada de lápiz 112">
                <a:extLst>
                  <a:ext uri="{FF2B5EF4-FFF2-40B4-BE49-F238E27FC236}">
                    <a16:creationId xmlns:a16="http://schemas.microsoft.com/office/drawing/2014/main" id="{5B22BC2E-4E89-1597-500F-51ADE97BA15B}"/>
                  </a:ext>
                </a:extLst>
              </p14:cNvPr>
              <p14:cNvContentPartPr/>
              <p14:nvPr/>
            </p14:nvContentPartPr>
            <p14:xfrm>
              <a:off x="11965987" y="6131240"/>
              <a:ext cx="360" cy="360"/>
            </p14:xfrm>
          </p:contentPart>
        </mc:Choice>
        <mc:Fallback>
          <p:pic>
            <p:nvPicPr>
              <p:cNvPr id="113" name="Entrada de lápiz 112">
                <a:extLst>
                  <a:ext uri="{FF2B5EF4-FFF2-40B4-BE49-F238E27FC236}">
                    <a16:creationId xmlns:a16="http://schemas.microsoft.com/office/drawing/2014/main" id="{5B22BC2E-4E89-1597-500F-51ADE97BA15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957347" y="61222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114" name="Entrada de lápiz 113">
                <a:extLst>
                  <a:ext uri="{FF2B5EF4-FFF2-40B4-BE49-F238E27FC236}">
                    <a16:creationId xmlns:a16="http://schemas.microsoft.com/office/drawing/2014/main" id="{3C140512-AF77-CB5B-7114-B81E85FCEB34}"/>
                  </a:ext>
                </a:extLst>
              </p14:cNvPr>
              <p14:cNvContentPartPr/>
              <p14:nvPr/>
            </p14:nvContentPartPr>
            <p14:xfrm>
              <a:off x="12064987" y="5975720"/>
              <a:ext cx="360" cy="360"/>
            </p14:xfrm>
          </p:contentPart>
        </mc:Choice>
        <mc:Fallback>
          <p:pic>
            <p:nvPicPr>
              <p:cNvPr id="114" name="Entrada de lápiz 113">
                <a:extLst>
                  <a:ext uri="{FF2B5EF4-FFF2-40B4-BE49-F238E27FC236}">
                    <a16:creationId xmlns:a16="http://schemas.microsoft.com/office/drawing/2014/main" id="{3C140512-AF77-CB5B-7114-B81E85FCEB3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2055987" y="59670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15" name="Entrada de lápiz 114">
                <a:extLst>
                  <a:ext uri="{FF2B5EF4-FFF2-40B4-BE49-F238E27FC236}">
                    <a16:creationId xmlns:a16="http://schemas.microsoft.com/office/drawing/2014/main" id="{9924D1F6-6680-65D9-AABA-C95C907F1E63}"/>
                  </a:ext>
                </a:extLst>
              </p14:cNvPr>
              <p14:cNvContentPartPr/>
              <p14:nvPr/>
            </p14:nvContentPartPr>
            <p14:xfrm>
              <a:off x="11994427" y="5757200"/>
              <a:ext cx="360" cy="360"/>
            </p14:xfrm>
          </p:contentPart>
        </mc:Choice>
        <mc:Fallback>
          <p:pic>
            <p:nvPicPr>
              <p:cNvPr id="115" name="Entrada de lápiz 114">
                <a:extLst>
                  <a:ext uri="{FF2B5EF4-FFF2-40B4-BE49-F238E27FC236}">
                    <a16:creationId xmlns:a16="http://schemas.microsoft.com/office/drawing/2014/main" id="{9924D1F6-6680-65D9-AABA-C95C907F1E6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985427" y="57482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116" name="Entrada de lápiz 115">
                <a:extLst>
                  <a:ext uri="{FF2B5EF4-FFF2-40B4-BE49-F238E27FC236}">
                    <a16:creationId xmlns:a16="http://schemas.microsoft.com/office/drawing/2014/main" id="{96658F3B-B401-5A9F-FB3F-481D9301F147}"/>
                  </a:ext>
                </a:extLst>
              </p14:cNvPr>
              <p14:cNvContentPartPr/>
              <p14:nvPr/>
            </p14:nvContentPartPr>
            <p14:xfrm>
              <a:off x="12015307" y="5524280"/>
              <a:ext cx="360" cy="360"/>
            </p14:xfrm>
          </p:contentPart>
        </mc:Choice>
        <mc:Fallback>
          <p:pic>
            <p:nvPicPr>
              <p:cNvPr id="116" name="Entrada de lápiz 115">
                <a:extLst>
                  <a:ext uri="{FF2B5EF4-FFF2-40B4-BE49-F238E27FC236}">
                    <a16:creationId xmlns:a16="http://schemas.microsoft.com/office/drawing/2014/main" id="{96658F3B-B401-5A9F-FB3F-481D9301F14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2006667" y="55156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17" name="Entrada de lápiz 116">
                <a:extLst>
                  <a:ext uri="{FF2B5EF4-FFF2-40B4-BE49-F238E27FC236}">
                    <a16:creationId xmlns:a16="http://schemas.microsoft.com/office/drawing/2014/main" id="{28BDE4CE-E270-B2C1-C6E2-86A5D383806B}"/>
                  </a:ext>
                </a:extLst>
              </p14:cNvPr>
              <p14:cNvContentPartPr/>
              <p14:nvPr/>
            </p14:nvContentPartPr>
            <p14:xfrm>
              <a:off x="11182987" y="6526160"/>
              <a:ext cx="21240" cy="14400"/>
            </p14:xfrm>
          </p:contentPart>
        </mc:Choice>
        <mc:Fallback>
          <p:pic>
            <p:nvPicPr>
              <p:cNvPr id="117" name="Entrada de lápiz 116">
                <a:extLst>
                  <a:ext uri="{FF2B5EF4-FFF2-40B4-BE49-F238E27FC236}">
                    <a16:creationId xmlns:a16="http://schemas.microsoft.com/office/drawing/2014/main" id="{28BDE4CE-E270-B2C1-C6E2-86A5D383806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1174137" y="6517520"/>
                <a:ext cx="38586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18" name="Entrada de lápiz 117">
                <a:extLst>
                  <a:ext uri="{FF2B5EF4-FFF2-40B4-BE49-F238E27FC236}">
                    <a16:creationId xmlns:a16="http://schemas.microsoft.com/office/drawing/2014/main" id="{0EB707A1-61A8-B491-EF2B-DD8D2754779D}"/>
                  </a:ext>
                </a:extLst>
              </p14:cNvPr>
              <p14:cNvContentPartPr/>
              <p14:nvPr/>
            </p14:nvContentPartPr>
            <p14:xfrm>
              <a:off x="11154547" y="6173360"/>
              <a:ext cx="360" cy="360"/>
            </p14:xfrm>
          </p:contentPart>
        </mc:Choice>
        <mc:Fallback>
          <p:pic>
            <p:nvPicPr>
              <p:cNvPr id="118" name="Entrada de lápiz 117">
                <a:extLst>
                  <a:ext uri="{FF2B5EF4-FFF2-40B4-BE49-F238E27FC236}">
                    <a16:creationId xmlns:a16="http://schemas.microsoft.com/office/drawing/2014/main" id="{0EB707A1-61A8-B491-EF2B-DD8D2754779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136907" y="61557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19" name="Entrada de lápiz 118">
                <a:extLst>
                  <a:ext uri="{FF2B5EF4-FFF2-40B4-BE49-F238E27FC236}">
                    <a16:creationId xmlns:a16="http://schemas.microsoft.com/office/drawing/2014/main" id="{EA5B5053-B950-A71B-7D96-E1E0DF549548}"/>
                  </a:ext>
                </a:extLst>
              </p14:cNvPr>
              <p14:cNvContentPartPr/>
              <p14:nvPr/>
            </p14:nvContentPartPr>
            <p14:xfrm>
              <a:off x="11175787" y="6385040"/>
              <a:ext cx="360" cy="360"/>
            </p14:xfrm>
          </p:contentPart>
        </mc:Choice>
        <mc:Fallback>
          <p:pic>
            <p:nvPicPr>
              <p:cNvPr id="119" name="Entrada de lápiz 118">
                <a:extLst>
                  <a:ext uri="{FF2B5EF4-FFF2-40B4-BE49-F238E27FC236}">
                    <a16:creationId xmlns:a16="http://schemas.microsoft.com/office/drawing/2014/main" id="{EA5B5053-B950-A71B-7D96-E1E0DF54954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158147" y="63674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120" name="Entrada de lápiz 119">
                <a:extLst>
                  <a:ext uri="{FF2B5EF4-FFF2-40B4-BE49-F238E27FC236}">
                    <a16:creationId xmlns:a16="http://schemas.microsoft.com/office/drawing/2014/main" id="{4EFAE914-F404-C1AE-A9AD-146E318BEA8A}"/>
                  </a:ext>
                </a:extLst>
              </p14:cNvPr>
              <p14:cNvContentPartPr/>
              <p14:nvPr/>
            </p14:nvContentPartPr>
            <p14:xfrm>
              <a:off x="11330947" y="6060680"/>
              <a:ext cx="360" cy="360"/>
            </p14:xfrm>
          </p:contentPart>
        </mc:Choice>
        <mc:Fallback>
          <p:pic>
            <p:nvPicPr>
              <p:cNvPr id="120" name="Entrada de lápiz 119">
                <a:extLst>
                  <a:ext uri="{FF2B5EF4-FFF2-40B4-BE49-F238E27FC236}">
                    <a16:creationId xmlns:a16="http://schemas.microsoft.com/office/drawing/2014/main" id="{4EFAE914-F404-C1AE-A9AD-146E318BEA8A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313307" y="60426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21" name="Entrada de lápiz 120">
                <a:extLst>
                  <a:ext uri="{FF2B5EF4-FFF2-40B4-BE49-F238E27FC236}">
                    <a16:creationId xmlns:a16="http://schemas.microsoft.com/office/drawing/2014/main" id="{3A0CA1E5-5CC2-14F5-4B3F-4A70DC69E1E7}"/>
                  </a:ext>
                </a:extLst>
              </p14:cNvPr>
              <p14:cNvContentPartPr/>
              <p14:nvPr/>
            </p14:nvContentPartPr>
            <p14:xfrm>
              <a:off x="11422747" y="5827760"/>
              <a:ext cx="360" cy="360"/>
            </p14:xfrm>
          </p:contentPart>
        </mc:Choice>
        <mc:Fallback>
          <p:pic>
            <p:nvPicPr>
              <p:cNvPr id="121" name="Entrada de lápiz 120">
                <a:extLst>
                  <a:ext uri="{FF2B5EF4-FFF2-40B4-BE49-F238E27FC236}">
                    <a16:creationId xmlns:a16="http://schemas.microsoft.com/office/drawing/2014/main" id="{3A0CA1E5-5CC2-14F5-4B3F-4A70DC69E1E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405107" y="58097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122" name="Entrada de lápiz 121">
                <a:extLst>
                  <a:ext uri="{FF2B5EF4-FFF2-40B4-BE49-F238E27FC236}">
                    <a16:creationId xmlns:a16="http://schemas.microsoft.com/office/drawing/2014/main" id="{E8535770-9542-7768-1051-0D7B3F5ACCE2}"/>
                  </a:ext>
                </a:extLst>
              </p14:cNvPr>
              <p14:cNvContentPartPr/>
              <p14:nvPr/>
            </p14:nvContentPartPr>
            <p14:xfrm>
              <a:off x="11352187" y="5474960"/>
              <a:ext cx="360" cy="360"/>
            </p14:xfrm>
          </p:contentPart>
        </mc:Choice>
        <mc:Fallback>
          <p:pic>
            <p:nvPicPr>
              <p:cNvPr id="122" name="Entrada de lápiz 121">
                <a:extLst>
                  <a:ext uri="{FF2B5EF4-FFF2-40B4-BE49-F238E27FC236}">
                    <a16:creationId xmlns:a16="http://schemas.microsoft.com/office/drawing/2014/main" id="{E8535770-9542-7768-1051-0D7B3F5ACCE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334547" y="5456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23" name="Entrada de lápiz 122">
                <a:extLst>
                  <a:ext uri="{FF2B5EF4-FFF2-40B4-BE49-F238E27FC236}">
                    <a16:creationId xmlns:a16="http://schemas.microsoft.com/office/drawing/2014/main" id="{38CEBDCF-1B14-6391-251A-887B7EA1735E}"/>
                  </a:ext>
                </a:extLst>
              </p14:cNvPr>
              <p14:cNvContentPartPr/>
              <p14:nvPr/>
            </p14:nvContentPartPr>
            <p14:xfrm>
              <a:off x="11267587" y="5517440"/>
              <a:ext cx="360" cy="360"/>
            </p14:xfrm>
          </p:contentPart>
        </mc:Choice>
        <mc:Fallback>
          <p:pic>
            <p:nvPicPr>
              <p:cNvPr id="123" name="Entrada de lápiz 122">
                <a:extLst>
                  <a:ext uri="{FF2B5EF4-FFF2-40B4-BE49-F238E27FC236}">
                    <a16:creationId xmlns:a16="http://schemas.microsoft.com/office/drawing/2014/main" id="{38CEBDCF-1B14-6391-251A-887B7EA1735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249587" y="54994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124" name="Entrada de lápiz 123">
                <a:extLst>
                  <a:ext uri="{FF2B5EF4-FFF2-40B4-BE49-F238E27FC236}">
                    <a16:creationId xmlns:a16="http://schemas.microsoft.com/office/drawing/2014/main" id="{BDF2004D-DDD8-8A6E-1DB6-0D2C61C24901}"/>
                  </a:ext>
                </a:extLst>
              </p14:cNvPr>
              <p14:cNvContentPartPr/>
              <p14:nvPr/>
            </p14:nvContentPartPr>
            <p14:xfrm>
              <a:off x="11324107" y="5700680"/>
              <a:ext cx="360" cy="360"/>
            </p14:xfrm>
          </p:contentPart>
        </mc:Choice>
        <mc:Fallback>
          <p:pic>
            <p:nvPicPr>
              <p:cNvPr id="124" name="Entrada de lápiz 123">
                <a:extLst>
                  <a:ext uri="{FF2B5EF4-FFF2-40B4-BE49-F238E27FC236}">
                    <a16:creationId xmlns:a16="http://schemas.microsoft.com/office/drawing/2014/main" id="{BDF2004D-DDD8-8A6E-1DB6-0D2C61C2490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306107" y="5683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25" name="Entrada de lápiz 124">
                <a:extLst>
                  <a:ext uri="{FF2B5EF4-FFF2-40B4-BE49-F238E27FC236}">
                    <a16:creationId xmlns:a16="http://schemas.microsoft.com/office/drawing/2014/main" id="{1940C33E-D47B-9281-6358-AB3C30110985}"/>
                  </a:ext>
                </a:extLst>
              </p14:cNvPr>
              <p14:cNvContentPartPr/>
              <p14:nvPr/>
            </p14:nvContentPartPr>
            <p14:xfrm>
              <a:off x="10985347" y="5743160"/>
              <a:ext cx="360" cy="360"/>
            </p14:xfrm>
          </p:contentPart>
        </mc:Choice>
        <mc:Fallback>
          <p:pic>
            <p:nvPicPr>
              <p:cNvPr id="125" name="Entrada de lápiz 124">
                <a:extLst>
                  <a:ext uri="{FF2B5EF4-FFF2-40B4-BE49-F238E27FC236}">
                    <a16:creationId xmlns:a16="http://schemas.microsoft.com/office/drawing/2014/main" id="{1940C33E-D47B-9281-6358-AB3C3011098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967347" y="57251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126" name="Entrada de lápiz 125">
                <a:extLst>
                  <a:ext uri="{FF2B5EF4-FFF2-40B4-BE49-F238E27FC236}">
                    <a16:creationId xmlns:a16="http://schemas.microsoft.com/office/drawing/2014/main" id="{8AEF24FE-0E4E-5673-BFD8-8BB5FC2A30D3}"/>
                  </a:ext>
                </a:extLst>
              </p14:cNvPr>
              <p14:cNvContentPartPr/>
              <p14:nvPr/>
            </p14:nvContentPartPr>
            <p14:xfrm>
              <a:off x="11020627" y="5799320"/>
              <a:ext cx="360" cy="360"/>
            </p14:xfrm>
          </p:contentPart>
        </mc:Choice>
        <mc:Fallback>
          <p:pic>
            <p:nvPicPr>
              <p:cNvPr id="126" name="Entrada de lápiz 125">
                <a:extLst>
                  <a:ext uri="{FF2B5EF4-FFF2-40B4-BE49-F238E27FC236}">
                    <a16:creationId xmlns:a16="http://schemas.microsoft.com/office/drawing/2014/main" id="{8AEF24FE-0E4E-5673-BFD8-8BB5FC2A30D3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002627" y="57816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127" name="Entrada de lápiz 126">
                <a:extLst>
                  <a:ext uri="{FF2B5EF4-FFF2-40B4-BE49-F238E27FC236}">
                    <a16:creationId xmlns:a16="http://schemas.microsoft.com/office/drawing/2014/main" id="{273EB307-779D-0D42-7681-999025A3F0F8}"/>
                  </a:ext>
                </a:extLst>
              </p14:cNvPr>
              <p14:cNvContentPartPr/>
              <p14:nvPr/>
            </p14:nvContentPartPr>
            <p14:xfrm>
              <a:off x="11281627" y="6625160"/>
              <a:ext cx="360" cy="360"/>
            </p14:xfrm>
          </p:contentPart>
        </mc:Choice>
        <mc:Fallback>
          <p:pic>
            <p:nvPicPr>
              <p:cNvPr id="127" name="Entrada de lápiz 126">
                <a:extLst>
                  <a:ext uri="{FF2B5EF4-FFF2-40B4-BE49-F238E27FC236}">
                    <a16:creationId xmlns:a16="http://schemas.microsoft.com/office/drawing/2014/main" id="{273EB307-779D-0D42-7681-999025A3F0F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263987" y="66071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128" name="Entrada de lápiz 127">
                <a:extLst>
                  <a:ext uri="{FF2B5EF4-FFF2-40B4-BE49-F238E27FC236}">
                    <a16:creationId xmlns:a16="http://schemas.microsoft.com/office/drawing/2014/main" id="{37AFABF5-7283-42FC-56E7-08E7366A33BE}"/>
                  </a:ext>
                </a:extLst>
              </p14:cNvPr>
              <p14:cNvContentPartPr/>
              <p14:nvPr/>
            </p14:nvContentPartPr>
            <p14:xfrm>
              <a:off x="11422747" y="6731000"/>
              <a:ext cx="360" cy="360"/>
            </p14:xfrm>
          </p:contentPart>
        </mc:Choice>
        <mc:Fallback>
          <p:pic>
            <p:nvPicPr>
              <p:cNvPr id="128" name="Entrada de lápiz 127">
                <a:extLst>
                  <a:ext uri="{FF2B5EF4-FFF2-40B4-BE49-F238E27FC236}">
                    <a16:creationId xmlns:a16="http://schemas.microsoft.com/office/drawing/2014/main" id="{37AFABF5-7283-42FC-56E7-08E7366A33B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405107" y="6713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129" name="Entrada de lápiz 128">
                <a:extLst>
                  <a:ext uri="{FF2B5EF4-FFF2-40B4-BE49-F238E27FC236}">
                    <a16:creationId xmlns:a16="http://schemas.microsoft.com/office/drawing/2014/main" id="{F7FAD923-04F1-91AE-9A34-72BD0CD27098}"/>
                  </a:ext>
                </a:extLst>
              </p14:cNvPr>
              <p14:cNvContentPartPr/>
              <p14:nvPr/>
            </p14:nvContentPartPr>
            <p14:xfrm>
              <a:off x="11874187" y="6731000"/>
              <a:ext cx="360" cy="360"/>
            </p14:xfrm>
          </p:contentPart>
        </mc:Choice>
        <mc:Fallback>
          <p:pic>
            <p:nvPicPr>
              <p:cNvPr id="129" name="Entrada de lápiz 128">
                <a:extLst>
                  <a:ext uri="{FF2B5EF4-FFF2-40B4-BE49-F238E27FC236}">
                    <a16:creationId xmlns:a16="http://schemas.microsoft.com/office/drawing/2014/main" id="{F7FAD923-04F1-91AE-9A34-72BD0CD2709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856547" y="6713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130" name="Entrada de lápiz 129">
                <a:extLst>
                  <a:ext uri="{FF2B5EF4-FFF2-40B4-BE49-F238E27FC236}">
                    <a16:creationId xmlns:a16="http://schemas.microsoft.com/office/drawing/2014/main" id="{E81CE731-8E67-47E4-98E1-F78F1A3F6175}"/>
                  </a:ext>
                </a:extLst>
              </p14:cNvPr>
              <p14:cNvContentPartPr/>
              <p14:nvPr/>
            </p14:nvContentPartPr>
            <p14:xfrm>
              <a:off x="11930707" y="6547400"/>
              <a:ext cx="360" cy="360"/>
            </p14:xfrm>
          </p:contentPart>
        </mc:Choice>
        <mc:Fallback>
          <p:pic>
            <p:nvPicPr>
              <p:cNvPr id="130" name="Entrada de lápiz 129">
                <a:extLst>
                  <a:ext uri="{FF2B5EF4-FFF2-40B4-BE49-F238E27FC236}">
                    <a16:creationId xmlns:a16="http://schemas.microsoft.com/office/drawing/2014/main" id="{E81CE731-8E67-47E4-98E1-F78F1A3F617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913067" y="65294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131" name="Entrada de lápiz 130">
                <a:extLst>
                  <a:ext uri="{FF2B5EF4-FFF2-40B4-BE49-F238E27FC236}">
                    <a16:creationId xmlns:a16="http://schemas.microsoft.com/office/drawing/2014/main" id="{86D7CAB5-E331-D1C0-5947-ACFEEEFD7E60}"/>
                  </a:ext>
                </a:extLst>
              </p14:cNvPr>
              <p14:cNvContentPartPr/>
              <p14:nvPr/>
            </p14:nvContentPartPr>
            <p14:xfrm>
              <a:off x="12121147" y="6378200"/>
              <a:ext cx="360" cy="360"/>
            </p14:xfrm>
          </p:contentPart>
        </mc:Choice>
        <mc:Fallback>
          <p:pic>
            <p:nvPicPr>
              <p:cNvPr id="131" name="Entrada de lápiz 130">
                <a:extLst>
                  <a:ext uri="{FF2B5EF4-FFF2-40B4-BE49-F238E27FC236}">
                    <a16:creationId xmlns:a16="http://schemas.microsoft.com/office/drawing/2014/main" id="{86D7CAB5-E331-D1C0-5947-ACFEEEFD7E6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2103507" y="63602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132" name="Entrada de lápiz 131">
                <a:extLst>
                  <a:ext uri="{FF2B5EF4-FFF2-40B4-BE49-F238E27FC236}">
                    <a16:creationId xmlns:a16="http://schemas.microsoft.com/office/drawing/2014/main" id="{18F2EA1A-65D8-CE66-7B34-4B428E260517}"/>
                  </a:ext>
                </a:extLst>
              </p14:cNvPr>
              <p14:cNvContentPartPr/>
              <p14:nvPr/>
            </p14:nvContentPartPr>
            <p14:xfrm>
              <a:off x="12085867" y="6434360"/>
              <a:ext cx="360" cy="360"/>
            </p14:xfrm>
          </p:contentPart>
        </mc:Choice>
        <mc:Fallback>
          <p:pic>
            <p:nvPicPr>
              <p:cNvPr id="132" name="Entrada de lápiz 131">
                <a:extLst>
                  <a:ext uri="{FF2B5EF4-FFF2-40B4-BE49-F238E27FC236}">
                    <a16:creationId xmlns:a16="http://schemas.microsoft.com/office/drawing/2014/main" id="{18F2EA1A-65D8-CE66-7B34-4B428E26051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2068227" y="64167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33" name="Entrada de lápiz 132">
                <a:extLst>
                  <a:ext uri="{FF2B5EF4-FFF2-40B4-BE49-F238E27FC236}">
                    <a16:creationId xmlns:a16="http://schemas.microsoft.com/office/drawing/2014/main" id="{D3EC76BD-4877-D323-2081-532E24B500A0}"/>
                  </a:ext>
                </a:extLst>
              </p14:cNvPr>
              <p14:cNvContentPartPr/>
              <p14:nvPr/>
            </p14:nvContentPartPr>
            <p14:xfrm>
              <a:off x="12043747" y="6526160"/>
              <a:ext cx="360" cy="360"/>
            </p14:xfrm>
          </p:contentPart>
        </mc:Choice>
        <mc:Fallback>
          <p:pic>
            <p:nvPicPr>
              <p:cNvPr id="133" name="Entrada de lápiz 132">
                <a:extLst>
                  <a:ext uri="{FF2B5EF4-FFF2-40B4-BE49-F238E27FC236}">
                    <a16:creationId xmlns:a16="http://schemas.microsoft.com/office/drawing/2014/main" id="{D3EC76BD-4877-D323-2081-532E24B500A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2025747" y="6508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134" name="Entrada de lápiz 133">
                <a:extLst>
                  <a:ext uri="{FF2B5EF4-FFF2-40B4-BE49-F238E27FC236}">
                    <a16:creationId xmlns:a16="http://schemas.microsoft.com/office/drawing/2014/main" id="{54DECB95-33D9-B818-9A9D-4A881F824318}"/>
                  </a:ext>
                </a:extLst>
              </p14:cNvPr>
              <p14:cNvContentPartPr/>
              <p14:nvPr/>
            </p14:nvContentPartPr>
            <p14:xfrm>
              <a:off x="11937907" y="6681320"/>
              <a:ext cx="360" cy="360"/>
            </p14:xfrm>
          </p:contentPart>
        </mc:Choice>
        <mc:Fallback>
          <p:pic>
            <p:nvPicPr>
              <p:cNvPr id="134" name="Entrada de lápiz 133">
                <a:extLst>
                  <a:ext uri="{FF2B5EF4-FFF2-40B4-BE49-F238E27FC236}">
                    <a16:creationId xmlns:a16="http://schemas.microsoft.com/office/drawing/2014/main" id="{54DECB95-33D9-B818-9A9D-4A881F82431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919907" y="66636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35" name="Entrada de lápiz 134">
                <a:extLst>
                  <a:ext uri="{FF2B5EF4-FFF2-40B4-BE49-F238E27FC236}">
                    <a16:creationId xmlns:a16="http://schemas.microsoft.com/office/drawing/2014/main" id="{6630E7AC-A675-8EDD-F146-DD6F2C23B98A}"/>
                  </a:ext>
                </a:extLst>
              </p14:cNvPr>
              <p14:cNvContentPartPr/>
              <p14:nvPr/>
            </p14:nvContentPartPr>
            <p14:xfrm>
              <a:off x="11909467" y="6257960"/>
              <a:ext cx="360" cy="360"/>
            </p14:xfrm>
          </p:contentPart>
        </mc:Choice>
        <mc:Fallback>
          <p:pic>
            <p:nvPicPr>
              <p:cNvPr id="135" name="Entrada de lápiz 134">
                <a:extLst>
                  <a:ext uri="{FF2B5EF4-FFF2-40B4-BE49-F238E27FC236}">
                    <a16:creationId xmlns:a16="http://schemas.microsoft.com/office/drawing/2014/main" id="{6630E7AC-A675-8EDD-F146-DD6F2C23B98A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891827" y="6240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136" name="Entrada de lápiz 135">
                <a:extLst>
                  <a:ext uri="{FF2B5EF4-FFF2-40B4-BE49-F238E27FC236}">
                    <a16:creationId xmlns:a16="http://schemas.microsoft.com/office/drawing/2014/main" id="{A3660D0B-748F-54D8-6F33-37E5798835CF}"/>
                  </a:ext>
                </a:extLst>
              </p14:cNvPr>
              <p14:cNvContentPartPr/>
              <p14:nvPr/>
            </p14:nvContentPartPr>
            <p14:xfrm>
              <a:off x="11895427" y="6215840"/>
              <a:ext cx="360" cy="360"/>
            </p14:xfrm>
          </p:contentPart>
        </mc:Choice>
        <mc:Fallback>
          <p:pic>
            <p:nvPicPr>
              <p:cNvPr id="136" name="Entrada de lápiz 135">
                <a:extLst>
                  <a:ext uri="{FF2B5EF4-FFF2-40B4-BE49-F238E27FC236}">
                    <a16:creationId xmlns:a16="http://schemas.microsoft.com/office/drawing/2014/main" id="{A3660D0B-748F-54D8-6F33-37E5798835C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877787" y="61978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37" name="Entrada de lápiz 136">
                <a:extLst>
                  <a:ext uri="{FF2B5EF4-FFF2-40B4-BE49-F238E27FC236}">
                    <a16:creationId xmlns:a16="http://schemas.microsoft.com/office/drawing/2014/main" id="{9AFFDB69-F40D-7A55-A759-D09D197DF1C0}"/>
                  </a:ext>
                </a:extLst>
              </p14:cNvPr>
              <p14:cNvContentPartPr/>
              <p14:nvPr/>
            </p14:nvContentPartPr>
            <p14:xfrm>
              <a:off x="11591947" y="6540200"/>
              <a:ext cx="360" cy="360"/>
            </p14:xfrm>
          </p:contentPart>
        </mc:Choice>
        <mc:Fallback>
          <p:pic>
            <p:nvPicPr>
              <p:cNvPr id="137" name="Entrada de lápiz 136">
                <a:extLst>
                  <a:ext uri="{FF2B5EF4-FFF2-40B4-BE49-F238E27FC236}">
                    <a16:creationId xmlns:a16="http://schemas.microsoft.com/office/drawing/2014/main" id="{9AFFDB69-F40D-7A55-A759-D09D197DF1C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574307" y="65225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138" name="Entrada de lápiz 137">
                <a:extLst>
                  <a:ext uri="{FF2B5EF4-FFF2-40B4-BE49-F238E27FC236}">
                    <a16:creationId xmlns:a16="http://schemas.microsoft.com/office/drawing/2014/main" id="{862DFACB-247A-6FA7-8B26-259E67A63843}"/>
                  </a:ext>
                </a:extLst>
              </p14:cNvPr>
              <p14:cNvContentPartPr/>
              <p14:nvPr/>
            </p14:nvContentPartPr>
            <p14:xfrm>
              <a:off x="11549827" y="6490880"/>
              <a:ext cx="360" cy="360"/>
            </p14:xfrm>
          </p:contentPart>
        </mc:Choice>
        <mc:Fallback>
          <p:pic>
            <p:nvPicPr>
              <p:cNvPr id="138" name="Entrada de lápiz 137">
                <a:extLst>
                  <a:ext uri="{FF2B5EF4-FFF2-40B4-BE49-F238E27FC236}">
                    <a16:creationId xmlns:a16="http://schemas.microsoft.com/office/drawing/2014/main" id="{862DFACB-247A-6FA7-8B26-259E67A63843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531827" y="6473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39" name="Entrada de lápiz 138">
                <a:extLst>
                  <a:ext uri="{FF2B5EF4-FFF2-40B4-BE49-F238E27FC236}">
                    <a16:creationId xmlns:a16="http://schemas.microsoft.com/office/drawing/2014/main" id="{80279FA0-7406-DE18-2C16-5452F289944D}"/>
                  </a:ext>
                </a:extLst>
              </p14:cNvPr>
              <p14:cNvContentPartPr/>
              <p14:nvPr/>
            </p14:nvContentPartPr>
            <p14:xfrm>
              <a:off x="12114307" y="6625160"/>
              <a:ext cx="360" cy="360"/>
            </p14:xfrm>
          </p:contentPart>
        </mc:Choice>
        <mc:Fallback>
          <p:pic>
            <p:nvPicPr>
              <p:cNvPr id="139" name="Entrada de lápiz 138">
                <a:extLst>
                  <a:ext uri="{FF2B5EF4-FFF2-40B4-BE49-F238E27FC236}">
                    <a16:creationId xmlns:a16="http://schemas.microsoft.com/office/drawing/2014/main" id="{80279FA0-7406-DE18-2C16-5452F289944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2096307" y="66071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140" name="Entrada de lápiz 139">
                <a:extLst>
                  <a:ext uri="{FF2B5EF4-FFF2-40B4-BE49-F238E27FC236}">
                    <a16:creationId xmlns:a16="http://schemas.microsoft.com/office/drawing/2014/main" id="{48EE94AF-1A18-C819-B067-2E8385C747B2}"/>
                  </a:ext>
                </a:extLst>
              </p14:cNvPr>
              <p14:cNvContentPartPr/>
              <p14:nvPr/>
            </p14:nvContentPartPr>
            <p14:xfrm>
              <a:off x="12177667" y="6646040"/>
              <a:ext cx="360" cy="360"/>
            </p14:xfrm>
          </p:contentPart>
        </mc:Choice>
        <mc:Fallback>
          <p:pic>
            <p:nvPicPr>
              <p:cNvPr id="140" name="Entrada de lápiz 139">
                <a:extLst>
                  <a:ext uri="{FF2B5EF4-FFF2-40B4-BE49-F238E27FC236}">
                    <a16:creationId xmlns:a16="http://schemas.microsoft.com/office/drawing/2014/main" id="{48EE94AF-1A18-C819-B067-2E8385C747B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2160027" y="66284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141" name="Entrada de lápiz 140">
                <a:extLst>
                  <a:ext uri="{FF2B5EF4-FFF2-40B4-BE49-F238E27FC236}">
                    <a16:creationId xmlns:a16="http://schemas.microsoft.com/office/drawing/2014/main" id="{D5F98789-6316-782A-426B-ECA05C45887D}"/>
                  </a:ext>
                </a:extLst>
              </p14:cNvPr>
              <p14:cNvContentPartPr/>
              <p14:nvPr/>
            </p14:nvContentPartPr>
            <p14:xfrm>
              <a:off x="11854387" y="5651360"/>
              <a:ext cx="360" cy="360"/>
            </p14:xfrm>
          </p:contentPart>
        </mc:Choice>
        <mc:Fallback>
          <p:pic>
            <p:nvPicPr>
              <p:cNvPr id="141" name="Entrada de lápiz 140">
                <a:extLst>
                  <a:ext uri="{FF2B5EF4-FFF2-40B4-BE49-F238E27FC236}">
                    <a16:creationId xmlns:a16="http://schemas.microsoft.com/office/drawing/2014/main" id="{D5F98789-6316-782A-426B-ECA05C45887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836747" y="56333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142" name="Entrada de lápiz 141">
                <a:extLst>
                  <a:ext uri="{FF2B5EF4-FFF2-40B4-BE49-F238E27FC236}">
                    <a16:creationId xmlns:a16="http://schemas.microsoft.com/office/drawing/2014/main" id="{9050A375-0918-870C-C73D-2DABFA09A90C}"/>
                  </a:ext>
                </a:extLst>
              </p14:cNvPr>
              <p14:cNvContentPartPr/>
              <p14:nvPr/>
            </p14:nvContentPartPr>
            <p14:xfrm>
              <a:off x="11981467" y="5439680"/>
              <a:ext cx="360" cy="360"/>
            </p14:xfrm>
          </p:contentPart>
        </mc:Choice>
        <mc:Fallback>
          <p:pic>
            <p:nvPicPr>
              <p:cNvPr id="142" name="Entrada de lápiz 141">
                <a:extLst>
                  <a:ext uri="{FF2B5EF4-FFF2-40B4-BE49-F238E27FC236}">
                    <a16:creationId xmlns:a16="http://schemas.microsoft.com/office/drawing/2014/main" id="{9050A375-0918-870C-C73D-2DABFA09A90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963827" y="54216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145" name="Entrada de lápiz 144">
                <a:extLst>
                  <a:ext uri="{FF2B5EF4-FFF2-40B4-BE49-F238E27FC236}">
                    <a16:creationId xmlns:a16="http://schemas.microsoft.com/office/drawing/2014/main" id="{1DB031D4-B969-909B-E4F5-1C7D202F2BF2}"/>
                  </a:ext>
                </a:extLst>
              </p14:cNvPr>
              <p14:cNvContentPartPr/>
              <p14:nvPr/>
            </p14:nvContentPartPr>
            <p14:xfrm>
              <a:off x="11678347" y="5355080"/>
              <a:ext cx="360" cy="360"/>
            </p14:xfrm>
          </p:contentPart>
        </mc:Choice>
        <mc:Fallback>
          <p:pic>
            <p:nvPicPr>
              <p:cNvPr id="145" name="Entrada de lápiz 144">
                <a:extLst>
                  <a:ext uri="{FF2B5EF4-FFF2-40B4-BE49-F238E27FC236}">
                    <a16:creationId xmlns:a16="http://schemas.microsoft.com/office/drawing/2014/main" id="{1DB031D4-B969-909B-E4F5-1C7D202F2BF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660347" y="5337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146" name="Entrada de lápiz 145">
                <a:extLst>
                  <a:ext uri="{FF2B5EF4-FFF2-40B4-BE49-F238E27FC236}">
                    <a16:creationId xmlns:a16="http://schemas.microsoft.com/office/drawing/2014/main" id="{ABDE871C-EC4B-050A-94AD-80737D34CDE8}"/>
                  </a:ext>
                </a:extLst>
              </p14:cNvPr>
              <p14:cNvContentPartPr/>
              <p14:nvPr/>
            </p14:nvContentPartPr>
            <p14:xfrm>
              <a:off x="11332387" y="5686640"/>
              <a:ext cx="360" cy="360"/>
            </p14:xfrm>
          </p:contentPart>
        </mc:Choice>
        <mc:Fallback>
          <p:pic>
            <p:nvPicPr>
              <p:cNvPr id="146" name="Entrada de lápiz 145">
                <a:extLst>
                  <a:ext uri="{FF2B5EF4-FFF2-40B4-BE49-F238E27FC236}">
                    <a16:creationId xmlns:a16="http://schemas.microsoft.com/office/drawing/2014/main" id="{ABDE871C-EC4B-050A-94AD-80737D34CDE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314747" y="56686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147" name="Entrada de lápiz 146">
                <a:extLst>
                  <a:ext uri="{FF2B5EF4-FFF2-40B4-BE49-F238E27FC236}">
                    <a16:creationId xmlns:a16="http://schemas.microsoft.com/office/drawing/2014/main" id="{73990CB4-0C5F-166E-1633-0553F6ACB481}"/>
                  </a:ext>
                </a:extLst>
              </p14:cNvPr>
              <p14:cNvContentPartPr/>
              <p14:nvPr/>
            </p14:nvContentPartPr>
            <p14:xfrm>
              <a:off x="11120707" y="6110000"/>
              <a:ext cx="360" cy="360"/>
            </p14:xfrm>
          </p:contentPart>
        </mc:Choice>
        <mc:Fallback>
          <p:pic>
            <p:nvPicPr>
              <p:cNvPr id="147" name="Entrada de lápiz 146">
                <a:extLst>
                  <a:ext uri="{FF2B5EF4-FFF2-40B4-BE49-F238E27FC236}">
                    <a16:creationId xmlns:a16="http://schemas.microsoft.com/office/drawing/2014/main" id="{73990CB4-0C5F-166E-1633-0553F6ACB48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103067" y="6092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148" name="Entrada de lápiz 147">
                <a:extLst>
                  <a:ext uri="{FF2B5EF4-FFF2-40B4-BE49-F238E27FC236}">
                    <a16:creationId xmlns:a16="http://schemas.microsoft.com/office/drawing/2014/main" id="{4CE74726-962B-9533-769C-0B12759A3119}"/>
                  </a:ext>
                </a:extLst>
              </p14:cNvPr>
              <p14:cNvContentPartPr/>
              <p14:nvPr/>
            </p14:nvContentPartPr>
            <p14:xfrm>
              <a:off x="11071387" y="6060680"/>
              <a:ext cx="360" cy="360"/>
            </p14:xfrm>
          </p:contentPart>
        </mc:Choice>
        <mc:Fallback>
          <p:pic>
            <p:nvPicPr>
              <p:cNvPr id="148" name="Entrada de lápiz 147">
                <a:extLst>
                  <a:ext uri="{FF2B5EF4-FFF2-40B4-BE49-F238E27FC236}">
                    <a16:creationId xmlns:a16="http://schemas.microsoft.com/office/drawing/2014/main" id="{4CE74726-962B-9533-769C-0B12759A311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053747" y="60426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149" name="Entrada de lápiz 148">
                <a:extLst>
                  <a:ext uri="{FF2B5EF4-FFF2-40B4-BE49-F238E27FC236}">
                    <a16:creationId xmlns:a16="http://schemas.microsoft.com/office/drawing/2014/main" id="{034ED388-14D6-2C64-6741-89BF6BC45626}"/>
                  </a:ext>
                </a:extLst>
              </p14:cNvPr>
              <p14:cNvContentPartPr/>
              <p14:nvPr/>
            </p14:nvContentPartPr>
            <p14:xfrm>
              <a:off x="10866907" y="6222680"/>
              <a:ext cx="360" cy="360"/>
            </p14:xfrm>
          </p:contentPart>
        </mc:Choice>
        <mc:Fallback>
          <p:pic>
            <p:nvPicPr>
              <p:cNvPr id="149" name="Entrada de lápiz 148">
                <a:extLst>
                  <a:ext uri="{FF2B5EF4-FFF2-40B4-BE49-F238E27FC236}">
                    <a16:creationId xmlns:a16="http://schemas.microsoft.com/office/drawing/2014/main" id="{034ED388-14D6-2C64-6741-89BF6BC4562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848907" y="6205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150" name="Entrada de lápiz 149">
                <a:extLst>
                  <a:ext uri="{FF2B5EF4-FFF2-40B4-BE49-F238E27FC236}">
                    <a16:creationId xmlns:a16="http://schemas.microsoft.com/office/drawing/2014/main" id="{51DC207E-8770-6A00-30B6-60275242E7BA}"/>
                  </a:ext>
                </a:extLst>
              </p14:cNvPr>
              <p14:cNvContentPartPr/>
              <p14:nvPr/>
            </p14:nvContentPartPr>
            <p14:xfrm>
              <a:off x="11113867" y="6455600"/>
              <a:ext cx="360" cy="360"/>
            </p14:xfrm>
          </p:contentPart>
        </mc:Choice>
        <mc:Fallback>
          <p:pic>
            <p:nvPicPr>
              <p:cNvPr id="150" name="Entrada de lápiz 149">
                <a:extLst>
                  <a:ext uri="{FF2B5EF4-FFF2-40B4-BE49-F238E27FC236}">
                    <a16:creationId xmlns:a16="http://schemas.microsoft.com/office/drawing/2014/main" id="{51DC207E-8770-6A00-30B6-60275242E7BA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095867" y="6437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151" name="Entrada de lápiz 150">
                <a:extLst>
                  <a:ext uri="{FF2B5EF4-FFF2-40B4-BE49-F238E27FC236}">
                    <a16:creationId xmlns:a16="http://schemas.microsoft.com/office/drawing/2014/main" id="{D136A179-BF75-0032-53DB-2ED8E38EF040}"/>
                  </a:ext>
                </a:extLst>
              </p14:cNvPr>
              <p14:cNvContentPartPr/>
              <p14:nvPr/>
            </p14:nvContentPartPr>
            <p14:xfrm>
              <a:off x="10979587" y="6462800"/>
              <a:ext cx="360" cy="360"/>
            </p14:xfrm>
          </p:contentPart>
        </mc:Choice>
        <mc:Fallback>
          <p:pic>
            <p:nvPicPr>
              <p:cNvPr id="151" name="Entrada de lápiz 150">
                <a:extLst>
                  <a:ext uri="{FF2B5EF4-FFF2-40B4-BE49-F238E27FC236}">
                    <a16:creationId xmlns:a16="http://schemas.microsoft.com/office/drawing/2014/main" id="{D136A179-BF75-0032-53DB-2ED8E38EF04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961947" y="64448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152" name="Entrada de lápiz 151">
                <a:extLst>
                  <a:ext uri="{FF2B5EF4-FFF2-40B4-BE49-F238E27FC236}">
                    <a16:creationId xmlns:a16="http://schemas.microsoft.com/office/drawing/2014/main" id="{F961F5E7-55EF-4C25-08E3-7EE81A39356E}"/>
                  </a:ext>
                </a:extLst>
              </p14:cNvPr>
              <p14:cNvContentPartPr/>
              <p14:nvPr/>
            </p14:nvContentPartPr>
            <p14:xfrm>
              <a:off x="11233747" y="6646040"/>
              <a:ext cx="360" cy="360"/>
            </p14:xfrm>
          </p:contentPart>
        </mc:Choice>
        <mc:Fallback>
          <p:pic>
            <p:nvPicPr>
              <p:cNvPr id="152" name="Entrada de lápiz 151">
                <a:extLst>
                  <a:ext uri="{FF2B5EF4-FFF2-40B4-BE49-F238E27FC236}">
                    <a16:creationId xmlns:a16="http://schemas.microsoft.com/office/drawing/2014/main" id="{F961F5E7-55EF-4C25-08E3-7EE81A39356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215747" y="66284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153" name="Entrada de lápiz 152">
                <a:extLst>
                  <a:ext uri="{FF2B5EF4-FFF2-40B4-BE49-F238E27FC236}">
                    <a16:creationId xmlns:a16="http://schemas.microsoft.com/office/drawing/2014/main" id="{8DF1B722-554C-285B-0392-D2F4B9458006}"/>
                  </a:ext>
                </a:extLst>
              </p14:cNvPr>
              <p14:cNvContentPartPr/>
              <p14:nvPr/>
            </p14:nvContentPartPr>
            <p14:xfrm>
              <a:off x="11283067" y="6759080"/>
              <a:ext cx="360" cy="360"/>
            </p14:xfrm>
          </p:contentPart>
        </mc:Choice>
        <mc:Fallback>
          <p:pic>
            <p:nvPicPr>
              <p:cNvPr id="153" name="Entrada de lápiz 152">
                <a:extLst>
                  <a:ext uri="{FF2B5EF4-FFF2-40B4-BE49-F238E27FC236}">
                    <a16:creationId xmlns:a16="http://schemas.microsoft.com/office/drawing/2014/main" id="{8DF1B722-554C-285B-0392-D2F4B945800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265067" y="6741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54" name="Entrada de lápiz 153">
                <a:extLst>
                  <a:ext uri="{FF2B5EF4-FFF2-40B4-BE49-F238E27FC236}">
                    <a16:creationId xmlns:a16="http://schemas.microsoft.com/office/drawing/2014/main" id="{D7046104-2020-43A5-095F-FA714E8224B0}"/>
                  </a:ext>
                </a:extLst>
              </p14:cNvPr>
              <p14:cNvContentPartPr/>
              <p14:nvPr/>
            </p14:nvContentPartPr>
            <p14:xfrm>
              <a:off x="11974627" y="5284520"/>
              <a:ext cx="14400" cy="360"/>
            </p14:xfrm>
          </p:contentPart>
        </mc:Choice>
        <mc:Fallback>
          <p:pic>
            <p:nvPicPr>
              <p:cNvPr id="154" name="Entrada de lápiz 153">
                <a:extLst>
                  <a:ext uri="{FF2B5EF4-FFF2-40B4-BE49-F238E27FC236}">
                    <a16:creationId xmlns:a16="http://schemas.microsoft.com/office/drawing/2014/main" id="{D7046104-2020-43A5-095F-FA714E8224B0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1956627" y="5266520"/>
                <a:ext cx="50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55" name="Entrada de lápiz 154">
                <a:extLst>
                  <a:ext uri="{FF2B5EF4-FFF2-40B4-BE49-F238E27FC236}">
                    <a16:creationId xmlns:a16="http://schemas.microsoft.com/office/drawing/2014/main" id="{B75853CF-BA4F-35DC-B8FA-B74C09318D5D}"/>
                  </a:ext>
                </a:extLst>
              </p14:cNvPr>
              <p14:cNvContentPartPr/>
              <p14:nvPr/>
            </p14:nvContentPartPr>
            <p14:xfrm>
              <a:off x="11537227" y="6145280"/>
              <a:ext cx="360" cy="360"/>
            </p14:xfrm>
          </p:contentPart>
        </mc:Choice>
        <mc:Fallback>
          <p:pic>
            <p:nvPicPr>
              <p:cNvPr id="155" name="Entrada de lápiz 154">
                <a:extLst>
                  <a:ext uri="{FF2B5EF4-FFF2-40B4-BE49-F238E27FC236}">
                    <a16:creationId xmlns:a16="http://schemas.microsoft.com/office/drawing/2014/main" id="{B75853CF-BA4F-35DC-B8FA-B74C09318D5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519227" y="61272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156" name="Entrada de lápiz 155">
                <a:extLst>
                  <a:ext uri="{FF2B5EF4-FFF2-40B4-BE49-F238E27FC236}">
                    <a16:creationId xmlns:a16="http://schemas.microsoft.com/office/drawing/2014/main" id="{3A03B575-C265-9A1D-91B1-504DE56D1638}"/>
                  </a:ext>
                </a:extLst>
              </p14:cNvPr>
              <p14:cNvContentPartPr/>
              <p14:nvPr/>
            </p14:nvContentPartPr>
            <p14:xfrm>
              <a:off x="11163187" y="6406280"/>
              <a:ext cx="360" cy="360"/>
            </p14:xfrm>
          </p:contentPart>
        </mc:Choice>
        <mc:Fallback>
          <p:pic>
            <p:nvPicPr>
              <p:cNvPr id="156" name="Entrada de lápiz 155">
                <a:extLst>
                  <a:ext uri="{FF2B5EF4-FFF2-40B4-BE49-F238E27FC236}">
                    <a16:creationId xmlns:a16="http://schemas.microsoft.com/office/drawing/2014/main" id="{3A03B575-C265-9A1D-91B1-504DE56D163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145187" y="63882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57" name="Entrada de lápiz 156">
                <a:extLst>
                  <a:ext uri="{FF2B5EF4-FFF2-40B4-BE49-F238E27FC236}">
                    <a16:creationId xmlns:a16="http://schemas.microsoft.com/office/drawing/2014/main" id="{B647478A-C51C-2F4D-5FA2-A91704E058DB}"/>
                  </a:ext>
                </a:extLst>
              </p14:cNvPr>
              <p14:cNvContentPartPr/>
              <p14:nvPr/>
            </p14:nvContentPartPr>
            <p14:xfrm>
              <a:off x="11374867" y="6349760"/>
              <a:ext cx="360" cy="360"/>
            </p14:xfrm>
          </p:contentPart>
        </mc:Choice>
        <mc:Fallback>
          <p:pic>
            <p:nvPicPr>
              <p:cNvPr id="157" name="Entrada de lápiz 156">
                <a:extLst>
                  <a:ext uri="{FF2B5EF4-FFF2-40B4-BE49-F238E27FC236}">
                    <a16:creationId xmlns:a16="http://schemas.microsoft.com/office/drawing/2014/main" id="{B647478A-C51C-2F4D-5FA2-A91704E058D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356867" y="63321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158" name="Entrada de lápiz 157">
                <a:extLst>
                  <a:ext uri="{FF2B5EF4-FFF2-40B4-BE49-F238E27FC236}">
                    <a16:creationId xmlns:a16="http://schemas.microsoft.com/office/drawing/2014/main" id="{FDAA073C-0583-C724-6C0B-AADEB278425B}"/>
                  </a:ext>
                </a:extLst>
              </p14:cNvPr>
              <p14:cNvContentPartPr/>
              <p14:nvPr/>
            </p14:nvContentPartPr>
            <p14:xfrm>
              <a:off x="11889667" y="6476840"/>
              <a:ext cx="360" cy="360"/>
            </p14:xfrm>
          </p:contentPart>
        </mc:Choice>
        <mc:Fallback>
          <p:pic>
            <p:nvPicPr>
              <p:cNvPr id="158" name="Entrada de lápiz 157">
                <a:extLst>
                  <a:ext uri="{FF2B5EF4-FFF2-40B4-BE49-F238E27FC236}">
                    <a16:creationId xmlns:a16="http://schemas.microsoft.com/office/drawing/2014/main" id="{FDAA073C-0583-C724-6C0B-AADEB278425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872027" y="64588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59" name="Entrada de lápiz 158">
                <a:extLst>
                  <a:ext uri="{FF2B5EF4-FFF2-40B4-BE49-F238E27FC236}">
                    <a16:creationId xmlns:a16="http://schemas.microsoft.com/office/drawing/2014/main" id="{354F3857-C311-972A-001B-D129063EDBE9}"/>
                  </a:ext>
                </a:extLst>
              </p14:cNvPr>
              <p14:cNvContentPartPr/>
              <p14:nvPr/>
            </p14:nvContentPartPr>
            <p14:xfrm>
              <a:off x="12094507" y="6420320"/>
              <a:ext cx="360" cy="360"/>
            </p14:xfrm>
          </p:contentPart>
        </mc:Choice>
        <mc:Fallback>
          <p:pic>
            <p:nvPicPr>
              <p:cNvPr id="159" name="Entrada de lápiz 158">
                <a:extLst>
                  <a:ext uri="{FF2B5EF4-FFF2-40B4-BE49-F238E27FC236}">
                    <a16:creationId xmlns:a16="http://schemas.microsoft.com/office/drawing/2014/main" id="{354F3857-C311-972A-001B-D129063EDBE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2076507" y="64026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60" name="Entrada de lápiz 159">
                <a:extLst>
                  <a:ext uri="{FF2B5EF4-FFF2-40B4-BE49-F238E27FC236}">
                    <a16:creationId xmlns:a16="http://schemas.microsoft.com/office/drawing/2014/main" id="{4262CCA5-ACA6-5996-C072-4E355A15AFDE}"/>
                  </a:ext>
                </a:extLst>
              </p14:cNvPr>
              <p14:cNvContentPartPr/>
              <p14:nvPr/>
            </p14:nvContentPartPr>
            <p14:xfrm>
              <a:off x="11981467" y="6737840"/>
              <a:ext cx="360" cy="360"/>
            </p14:xfrm>
          </p:contentPart>
        </mc:Choice>
        <mc:Fallback>
          <p:pic>
            <p:nvPicPr>
              <p:cNvPr id="160" name="Entrada de lápiz 159">
                <a:extLst>
                  <a:ext uri="{FF2B5EF4-FFF2-40B4-BE49-F238E27FC236}">
                    <a16:creationId xmlns:a16="http://schemas.microsoft.com/office/drawing/2014/main" id="{4262CCA5-ACA6-5996-C072-4E355A15AFD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963827" y="67202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161" name="Entrada de lápiz 160">
                <a:extLst>
                  <a:ext uri="{FF2B5EF4-FFF2-40B4-BE49-F238E27FC236}">
                    <a16:creationId xmlns:a16="http://schemas.microsoft.com/office/drawing/2014/main" id="{DC687826-33C8-2E64-675B-6FC037C4B744}"/>
                  </a:ext>
                </a:extLst>
              </p14:cNvPr>
              <p14:cNvContentPartPr/>
              <p14:nvPr/>
            </p14:nvContentPartPr>
            <p14:xfrm>
              <a:off x="11995507" y="6787160"/>
              <a:ext cx="360" cy="360"/>
            </p14:xfrm>
          </p:contentPart>
        </mc:Choice>
        <mc:Fallback>
          <p:pic>
            <p:nvPicPr>
              <p:cNvPr id="161" name="Entrada de lápiz 160">
                <a:extLst>
                  <a:ext uri="{FF2B5EF4-FFF2-40B4-BE49-F238E27FC236}">
                    <a16:creationId xmlns:a16="http://schemas.microsoft.com/office/drawing/2014/main" id="{DC687826-33C8-2E64-675B-6FC037C4B74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977867" y="6769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62" name="Entrada de lápiz 161">
                <a:extLst>
                  <a:ext uri="{FF2B5EF4-FFF2-40B4-BE49-F238E27FC236}">
                    <a16:creationId xmlns:a16="http://schemas.microsoft.com/office/drawing/2014/main" id="{B27F97CD-C21E-0DA0-676A-ECAD7AB5CDAC}"/>
                  </a:ext>
                </a:extLst>
              </p14:cNvPr>
              <p14:cNvContentPartPr/>
              <p14:nvPr/>
            </p14:nvContentPartPr>
            <p14:xfrm>
              <a:off x="12080467" y="6667280"/>
              <a:ext cx="360" cy="360"/>
            </p14:xfrm>
          </p:contentPart>
        </mc:Choice>
        <mc:Fallback>
          <p:pic>
            <p:nvPicPr>
              <p:cNvPr id="162" name="Entrada de lápiz 161">
                <a:extLst>
                  <a:ext uri="{FF2B5EF4-FFF2-40B4-BE49-F238E27FC236}">
                    <a16:creationId xmlns:a16="http://schemas.microsoft.com/office/drawing/2014/main" id="{B27F97CD-C21E-0DA0-676A-ECAD7AB5CDA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2062467" y="66496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63" name="Entrada de lápiz 162">
                <a:extLst>
                  <a:ext uri="{FF2B5EF4-FFF2-40B4-BE49-F238E27FC236}">
                    <a16:creationId xmlns:a16="http://schemas.microsoft.com/office/drawing/2014/main" id="{5B323D2C-05C2-D923-D117-AB79B5FFC782}"/>
                  </a:ext>
                </a:extLst>
              </p14:cNvPr>
              <p14:cNvContentPartPr/>
              <p14:nvPr/>
            </p14:nvContentPartPr>
            <p14:xfrm>
              <a:off x="12157867" y="6187400"/>
              <a:ext cx="360" cy="360"/>
            </p14:xfrm>
          </p:contentPart>
        </mc:Choice>
        <mc:Fallback>
          <p:pic>
            <p:nvPicPr>
              <p:cNvPr id="163" name="Entrada de lápiz 162">
                <a:extLst>
                  <a:ext uri="{FF2B5EF4-FFF2-40B4-BE49-F238E27FC236}">
                    <a16:creationId xmlns:a16="http://schemas.microsoft.com/office/drawing/2014/main" id="{5B323D2C-05C2-D923-D117-AB79B5FFC78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2140227" y="61697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164" name="Entrada de lápiz 163">
                <a:extLst>
                  <a:ext uri="{FF2B5EF4-FFF2-40B4-BE49-F238E27FC236}">
                    <a16:creationId xmlns:a16="http://schemas.microsoft.com/office/drawing/2014/main" id="{6B84F3EC-2425-BC52-113C-2D8CAFFF9EAC}"/>
                  </a:ext>
                </a:extLst>
              </p14:cNvPr>
              <p14:cNvContentPartPr/>
              <p14:nvPr/>
            </p14:nvContentPartPr>
            <p14:xfrm>
              <a:off x="12263707" y="6067520"/>
              <a:ext cx="360" cy="360"/>
            </p14:xfrm>
          </p:contentPart>
        </mc:Choice>
        <mc:Fallback>
          <p:pic>
            <p:nvPicPr>
              <p:cNvPr id="164" name="Entrada de lápiz 163">
                <a:extLst>
                  <a:ext uri="{FF2B5EF4-FFF2-40B4-BE49-F238E27FC236}">
                    <a16:creationId xmlns:a16="http://schemas.microsoft.com/office/drawing/2014/main" id="{6B84F3EC-2425-BC52-113C-2D8CAFFF9EA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2246067" y="6049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66" name="Entrada de lápiz 165">
                <a:extLst>
                  <a:ext uri="{FF2B5EF4-FFF2-40B4-BE49-F238E27FC236}">
                    <a16:creationId xmlns:a16="http://schemas.microsoft.com/office/drawing/2014/main" id="{CD726D59-1D64-8DCC-3C29-10D336C432A9}"/>
                  </a:ext>
                </a:extLst>
              </p14:cNvPr>
              <p14:cNvContentPartPr/>
              <p14:nvPr/>
            </p14:nvContentPartPr>
            <p14:xfrm>
              <a:off x="11746027" y="6610760"/>
              <a:ext cx="360" cy="360"/>
            </p14:xfrm>
          </p:contentPart>
        </mc:Choice>
        <mc:Fallback>
          <p:pic>
            <p:nvPicPr>
              <p:cNvPr id="166" name="Entrada de lápiz 165">
                <a:extLst>
                  <a:ext uri="{FF2B5EF4-FFF2-40B4-BE49-F238E27FC236}">
                    <a16:creationId xmlns:a16="http://schemas.microsoft.com/office/drawing/2014/main" id="{CD726D59-1D64-8DCC-3C29-10D336C432A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39907" y="660464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169" name="Entrada de lápiz 168">
                <a:extLst>
                  <a:ext uri="{FF2B5EF4-FFF2-40B4-BE49-F238E27FC236}">
                    <a16:creationId xmlns:a16="http://schemas.microsoft.com/office/drawing/2014/main" id="{292041EE-17CC-ECF2-38E0-EE9320A2198A}"/>
                  </a:ext>
                </a:extLst>
              </p14:cNvPr>
              <p14:cNvContentPartPr/>
              <p14:nvPr/>
            </p14:nvContentPartPr>
            <p14:xfrm>
              <a:off x="12042307" y="6131240"/>
              <a:ext cx="360" cy="360"/>
            </p14:xfrm>
          </p:contentPart>
        </mc:Choice>
        <mc:Fallback>
          <p:pic>
            <p:nvPicPr>
              <p:cNvPr id="169" name="Entrada de lápiz 168">
                <a:extLst>
                  <a:ext uri="{FF2B5EF4-FFF2-40B4-BE49-F238E27FC236}">
                    <a16:creationId xmlns:a16="http://schemas.microsoft.com/office/drawing/2014/main" id="{292041EE-17CC-ECF2-38E0-EE9320A2198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036187" y="612512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70" name="Entrada de lápiz 169">
                <a:extLst>
                  <a:ext uri="{FF2B5EF4-FFF2-40B4-BE49-F238E27FC236}">
                    <a16:creationId xmlns:a16="http://schemas.microsoft.com/office/drawing/2014/main" id="{4EDF9EE2-BA01-ADC1-FD79-544989C54952}"/>
                  </a:ext>
                </a:extLst>
              </p14:cNvPr>
              <p14:cNvContentPartPr/>
              <p14:nvPr/>
            </p14:nvContentPartPr>
            <p14:xfrm>
              <a:off x="12007027" y="6074720"/>
              <a:ext cx="360" cy="360"/>
            </p14:xfrm>
          </p:contentPart>
        </mc:Choice>
        <mc:Fallback>
          <p:pic>
            <p:nvPicPr>
              <p:cNvPr id="170" name="Entrada de lápiz 169">
                <a:extLst>
                  <a:ext uri="{FF2B5EF4-FFF2-40B4-BE49-F238E27FC236}">
                    <a16:creationId xmlns:a16="http://schemas.microsoft.com/office/drawing/2014/main" id="{4EDF9EE2-BA01-ADC1-FD79-544989C5495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000907" y="606860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74" name="Entrada de lápiz 173">
                <a:extLst>
                  <a:ext uri="{FF2B5EF4-FFF2-40B4-BE49-F238E27FC236}">
                    <a16:creationId xmlns:a16="http://schemas.microsoft.com/office/drawing/2014/main" id="{22EAA78A-C552-B566-B602-B4472A9C7D21}"/>
                  </a:ext>
                </a:extLst>
              </p14:cNvPr>
              <p14:cNvContentPartPr/>
              <p14:nvPr/>
            </p14:nvContentPartPr>
            <p14:xfrm>
              <a:off x="11569627" y="6625160"/>
              <a:ext cx="360" cy="360"/>
            </p14:xfrm>
          </p:contentPart>
        </mc:Choice>
        <mc:Fallback>
          <p:pic>
            <p:nvPicPr>
              <p:cNvPr id="174" name="Entrada de lápiz 173">
                <a:extLst>
                  <a:ext uri="{FF2B5EF4-FFF2-40B4-BE49-F238E27FC236}">
                    <a16:creationId xmlns:a16="http://schemas.microsoft.com/office/drawing/2014/main" id="{22EAA78A-C552-B566-B602-B4472A9C7D2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563507" y="661904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75" name="Entrada de lápiz 174">
                <a:extLst>
                  <a:ext uri="{FF2B5EF4-FFF2-40B4-BE49-F238E27FC236}">
                    <a16:creationId xmlns:a16="http://schemas.microsoft.com/office/drawing/2014/main" id="{B0B37265-EB30-1A79-82A7-F876CE8E1B2A}"/>
                  </a:ext>
                </a:extLst>
              </p14:cNvPr>
              <p14:cNvContentPartPr/>
              <p14:nvPr/>
            </p14:nvContentPartPr>
            <p14:xfrm>
              <a:off x="11964547" y="6533360"/>
              <a:ext cx="360" cy="360"/>
            </p14:xfrm>
          </p:contentPart>
        </mc:Choice>
        <mc:Fallback>
          <p:pic>
            <p:nvPicPr>
              <p:cNvPr id="175" name="Entrada de lápiz 174">
                <a:extLst>
                  <a:ext uri="{FF2B5EF4-FFF2-40B4-BE49-F238E27FC236}">
                    <a16:creationId xmlns:a16="http://schemas.microsoft.com/office/drawing/2014/main" id="{B0B37265-EB30-1A79-82A7-F876CE8E1B2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958427" y="652724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77" name="Entrada de lápiz 176">
                <a:extLst>
                  <a:ext uri="{FF2B5EF4-FFF2-40B4-BE49-F238E27FC236}">
                    <a16:creationId xmlns:a16="http://schemas.microsoft.com/office/drawing/2014/main" id="{B95FD6CD-D42E-A843-8DA0-738BD26D96BC}"/>
                  </a:ext>
                </a:extLst>
              </p14:cNvPr>
              <p14:cNvContentPartPr/>
              <p14:nvPr/>
            </p14:nvContentPartPr>
            <p14:xfrm>
              <a:off x="11929267" y="6716600"/>
              <a:ext cx="360" cy="360"/>
            </p14:xfrm>
          </p:contentPart>
        </mc:Choice>
        <mc:Fallback>
          <p:pic>
            <p:nvPicPr>
              <p:cNvPr id="177" name="Entrada de lápiz 176">
                <a:extLst>
                  <a:ext uri="{FF2B5EF4-FFF2-40B4-BE49-F238E27FC236}">
                    <a16:creationId xmlns:a16="http://schemas.microsoft.com/office/drawing/2014/main" id="{B95FD6CD-D42E-A843-8DA0-738BD26D96B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923147" y="671048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80" name="Entrada de lápiz 179">
                <a:extLst>
                  <a:ext uri="{FF2B5EF4-FFF2-40B4-BE49-F238E27FC236}">
                    <a16:creationId xmlns:a16="http://schemas.microsoft.com/office/drawing/2014/main" id="{85AB1C83-44D4-D6F0-AADB-6525C08B8EB2}"/>
                  </a:ext>
                </a:extLst>
              </p14:cNvPr>
              <p14:cNvContentPartPr/>
              <p14:nvPr/>
            </p14:nvContentPartPr>
            <p14:xfrm>
              <a:off x="11640187" y="6794360"/>
              <a:ext cx="360" cy="360"/>
            </p14:xfrm>
          </p:contentPart>
        </mc:Choice>
        <mc:Fallback>
          <p:pic>
            <p:nvPicPr>
              <p:cNvPr id="180" name="Entrada de lápiz 179">
                <a:extLst>
                  <a:ext uri="{FF2B5EF4-FFF2-40B4-BE49-F238E27FC236}">
                    <a16:creationId xmlns:a16="http://schemas.microsoft.com/office/drawing/2014/main" id="{85AB1C83-44D4-D6F0-AADB-6525C08B8EB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634067" y="678824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81" name="Entrada de lápiz 180">
                <a:extLst>
                  <a:ext uri="{FF2B5EF4-FFF2-40B4-BE49-F238E27FC236}">
                    <a16:creationId xmlns:a16="http://schemas.microsoft.com/office/drawing/2014/main" id="{4949B1A6-A9E6-8AD2-CA93-0F8BF27AF6C6}"/>
                  </a:ext>
                </a:extLst>
              </p14:cNvPr>
              <p14:cNvContentPartPr/>
              <p14:nvPr/>
            </p14:nvContentPartPr>
            <p14:xfrm>
              <a:off x="11668267" y="6765920"/>
              <a:ext cx="360" cy="360"/>
            </p14:xfrm>
          </p:contentPart>
        </mc:Choice>
        <mc:Fallback>
          <p:pic>
            <p:nvPicPr>
              <p:cNvPr id="181" name="Entrada de lápiz 180">
                <a:extLst>
                  <a:ext uri="{FF2B5EF4-FFF2-40B4-BE49-F238E27FC236}">
                    <a16:creationId xmlns:a16="http://schemas.microsoft.com/office/drawing/2014/main" id="{4949B1A6-A9E6-8AD2-CA93-0F8BF27AF6C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662147" y="675980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82" name="Entrada de lápiz 181">
                <a:extLst>
                  <a:ext uri="{FF2B5EF4-FFF2-40B4-BE49-F238E27FC236}">
                    <a16:creationId xmlns:a16="http://schemas.microsoft.com/office/drawing/2014/main" id="{3E737F37-5AA9-B332-04AB-6F57F735851A}"/>
                  </a:ext>
                </a:extLst>
              </p14:cNvPr>
              <p14:cNvContentPartPr/>
              <p14:nvPr/>
            </p14:nvContentPartPr>
            <p14:xfrm>
              <a:off x="11795347" y="6674480"/>
              <a:ext cx="360" cy="360"/>
            </p14:xfrm>
          </p:contentPart>
        </mc:Choice>
        <mc:Fallback>
          <p:pic>
            <p:nvPicPr>
              <p:cNvPr id="182" name="Entrada de lápiz 181">
                <a:extLst>
                  <a:ext uri="{FF2B5EF4-FFF2-40B4-BE49-F238E27FC236}">
                    <a16:creationId xmlns:a16="http://schemas.microsoft.com/office/drawing/2014/main" id="{3E737F37-5AA9-B332-04AB-6F57F735851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89227" y="66683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84" name="Entrada de lápiz 183">
                <a:extLst>
                  <a:ext uri="{FF2B5EF4-FFF2-40B4-BE49-F238E27FC236}">
                    <a16:creationId xmlns:a16="http://schemas.microsoft.com/office/drawing/2014/main" id="{B10387E9-48EC-A1C6-69D3-CA86B5CB8807}"/>
                  </a:ext>
                </a:extLst>
              </p14:cNvPr>
              <p14:cNvContentPartPr/>
              <p14:nvPr/>
            </p14:nvContentPartPr>
            <p14:xfrm>
              <a:off x="12063547" y="6751880"/>
              <a:ext cx="360" cy="360"/>
            </p14:xfrm>
          </p:contentPart>
        </mc:Choice>
        <mc:Fallback>
          <p:pic>
            <p:nvPicPr>
              <p:cNvPr id="184" name="Entrada de lápiz 183">
                <a:extLst>
                  <a:ext uri="{FF2B5EF4-FFF2-40B4-BE49-F238E27FC236}">
                    <a16:creationId xmlns:a16="http://schemas.microsoft.com/office/drawing/2014/main" id="{B10387E9-48EC-A1C6-69D3-CA86B5CB880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057427" y="67457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85" name="Entrada de lápiz 184">
                <a:extLst>
                  <a:ext uri="{FF2B5EF4-FFF2-40B4-BE49-F238E27FC236}">
                    <a16:creationId xmlns:a16="http://schemas.microsoft.com/office/drawing/2014/main" id="{4564392E-57BB-4BAB-5227-6E9E7C37A7E6}"/>
                  </a:ext>
                </a:extLst>
              </p14:cNvPr>
              <p14:cNvContentPartPr/>
              <p14:nvPr/>
            </p14:nvContentPartPr>
            <p14:xfrm>
              <a:off x="12028267" y="6632000"/>
              <a:ext cx="360" cy="360"/>
            </p14:xfrm>
          </p:contentPart>
        </mc:Choice>
        <mc:Fallback>
          <p:pic>
            <p:nvPicPr>
              <p:cNvPr id="185" name="Entrada de lápiz 184">
                <a:extLst>
                  <a:ext uri="{FF2B5EF4-FFF2-40B4-BE49-F238E27FC236}">
                    <a16:creationId xmlns:a16="http://schemas.microsoft.com/office/drawing/2014/main" id="{4564392E-57BB-4BAB-5227-6E9E7C37A7E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022147" y="662588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86" name="Entrada de lápiz 185">
                <a:extLst>
                  <a:ext uri="{FF2B5EF4-FFF2-40B4-BE49-F238E27FC236}">
                    <a16:creationId xmlns:a16="http://schemas.microsoft.com/office/drawing/2014/main" id="{DA1F88E7-00DF-8C8B-E3A8-E55770B814D2}"/>
                  </a:ext>
                </a:extLst>
              </p14:cNvPr>
              <p14:cNvContentPartPr/>
              <p14:nvPr/>
            </p14:nvContentPartPr>
            <p14:xfrm>
              <a:off x="12063547" y="6589880"/>
              <a:ext cx="360" cy="360"/>
            </p14:xfrm>
          </p:contentPart>
        </mc:Choice>
        <mc:Fallback>
          <p:pic>
            <p:nvPicPr>
              <p:cNvPr id="186" name="Entrada de lápiz 185">
                <a:extLst>
                  <a:ext uri="{FF2B5EF4-FFF2-40B4-BE49-F238E27FC236}">
                    <a16:creationId xmlns:a16="http://schemas.microsoft.com/office/drawing/2014/main" id="{DA1F88E7-00DF-8C8B-E3A8-E55770B814D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057427" y="65837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87" name="Entrada de lápiz 186">
                <a:extLst>
                  <a:ext uri="{FF2B5EF4-FFF2-40B4-BE49-F238E27FC236}">
                    <a16:creationId xmlns:a16="http://schemas.microsoft.com/office/drawing/2014/main" id="{F43A4448-1328-07C6-F4E4-2FFC31C9B80E}"/>
                  </a:ext>
                </a:extLst>
              </p14:cNvPr>
              <p14:cNvContentPartPr/>
              <p14:nvPr/>
            </p14:nvContentPartPr>
            <p14:xfrm>
              <a:off x="12183427" y="6751880"/>
              <a:ext cx="360" cy="360"/>
            </p14:xfrm>
          </p:contentPart>
        </mc:Choice>
        <mc:Fallback>
          <p:pic>
            <p:nvPicPr>
              <p:cNvPr id="187" name="Entrada de lápiz 186">
                <a:extLst>
                  <a:ext uri="{FF2B5EF4-FFF2-40B4-BE49-F238E27FC236}">
                    <a16:creationId xmlns:a16="http://schemas.microsoft.com/office/drawing/2014/main" id="{F43A4448-1328-07C6-F4E4-2FFC31C9B8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177307" y="67457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88" name="Entrada de lápiz 187">
                <a:extLst>
                  <a:ext uri="{FF2B5EF4-FFF2-40B4-BE49-F238E27FC236}">
                    <a16:creationId xmlns:a16="http://schemas.microsoft.com/office/drawing/2014/main" id="{6067B471-AEE4-1248-F182-49BFADE54AF3}"/>
                  </a:ext>
                </a:extLst>
              </p14:cNvPr>
              <p14:cNvContentPartPr/>
              <p14:nvPr/>
            </p14:nvContentPartPr>
            <p14:xfrm>
              <a:off x="12148147" y="6660440"/>
              <a:ext cx="360" cy="360"/>
            </p14:xfrm>
          </p:contentPart>
        </mc:Choice>
        <mc:Fallback>
          <p:pic>
            <p:nvPicPr>
              <p:cNvPr id="188" name="Entrada de lápiz 187">
                <a:extLst>
                  <a:ext uri="{FF2B5EF4-FFF2-40B4-BE49-F238E27FC236}">
                    <a16:creationId xmlns:a16="http://schemas.microsoft.com/office/drawing/2014/main" id="{6067B471-AEE4-1248-F182-49BFADE54AF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142027" y="665432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89" name="Entrada de lápiz 188">
                <a:extLst>
                  <a:ext uri="{FF2B5EF4-FFF2-40B4-BE49-F238E27FC236}">
                    <a16:creationId xmlns:a16="http://schemas.microsoft.com/office/drawing/2014/main" id="{5263BFC7-1743-6EDA-F5BE-E666C6F9EDF2}"/>
                  </a:ext>
                </a:extLst>
              </p14:cNvPr>
              <p14:cNvContentPartPr/>
              <p14:nvPr/>
            </p14:nvContentPartPr>
            <p14:xfrm>
              <a:off x="11999827" y="6575480"/>
              <a:ext cx="360" cy="360"/>
            </p14:xfrm>
          </p:contentPart>
        </mc:Choice>
        <mc:Fallback>
          <p:pic>
            <p:nvPicPr>
              <p:cNvPr id="189" name="Entrada de lápiz 188">
                <a:extLst>
                  <a:ext uri="{FF2B5EF4-FFF2-40B4-BE49-F238E27FC236}">
                    <a16:creationId xmlns:a16="http://schemas.microsoft.com/office/drawing/2014/main" id="{5263BFC7-1743-6EDA-F5BE-E666C6F9EDF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993707" y="65693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90" name="Entrada de lápiz 189">
                <a:extLst>
                  <a:ext uri="{FF2B5EF4-FFF2-40B4-BE49-F238E27FC236}">
                    <a16:creationId xmlns:a16="http://schemas.microsoft.com/office/drawing/2014/main" id="{47480319-AA5E-BC4B-820B-464925719ADE}"/>
                  </a:ext>
                </a:extLst>
              </p14:cNvPr>
              <p14:cNvContentPartPr/>
              <p14:nvPr/>
            </p14:nvContentPartPr>
            <p14:xfrm>
              <a:off x="11858707" y="6547400"/>
              <a:ext cx="360" cy="360"/>
            </p14:xfrm>
          </p:contentPart>
        </mc:Choice>
        <mc:Fallback>
          <p:pic>
            <p:nvPicPr>
              <p:cNvPr id="190" name="Entrada de lápiz 189">
                <a:extLst>
                  <a:ext uri="{FF2B5EF4-FFF2-40B4-BE49-F238E27FC236}">
                    <a16:creationId xmlns:a16="http://schemas.microsoft.com/office/drawing/2014/main" id="{47480319-AA5E-BC4B-820B-464925719AD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852587" y="654128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91" name="Entrada de lápiz 190">
                <a:extLst>
                  <a:ext uri="{FF2B5EF4-FFF2-40B4-BE49-F238E27FC236}">
                    <a16:creationId xmlns:a16="http://schemas.microsoft.com/office/drawing/2014/main" id="{6B030701-B271-06C1-16D4-6668E3B30B4B}"/>
                  </a:ext>
                </a:extLst>
              </p14:cNvPr>
              <p14:cNvContentPartPr/>
              <p14:nvPr/>
            </p14:nvContentPartPr>
            <p14:xfrm>
              <a:off x="11710747" y="6533360"/>
              <a:ext cx="360" cy="360"/>
            </p14:xfrm>
          </p:contentPart>
        </mc:Choice>
        <mc:Fallback>
          <p:pic>
            <p:nvPicPr>
              <p:cNvPr id="191" name="Entrada de lápiz 190">
                <a:extLst>
                  <a:ext uri="{FF2B5EF4-FFF2-40B4-BE49-F238E27FC236}">
                    <a16:creationId xmlns:a16="http://schemas.microsoft.com/office/drawing/2014/main" id="{6B030701-B271-06C1-16D4-6668E3B30B4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04627" y="652724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92" name="Entrada de lápiz 191">
                <a:extLst>
                  <a:ext uri="{FF2B5EF4-FFF2-40B4-BE49-F238E27FC236}">
                    <a16:creationId xmlns:a16="http://schemas.microsoft.com/office/drawing/2014/main" id="{546DBF5E-1E53-E585-4E4B-51C6B6A300FF}"/>
                  </a:ext>
                </a:extLst>
              </p14:cNvPr>
              <p14:cNvContentPartPr/>
              <p14:nvPr/>
            </p14:nvContentPartPr>
            <p14:xfrm>
              <a:off x="11929267" y="6342920"/>
              <a:ext cx="360" cy="360"/>
            </p14:xfrm>
          </p:contentPart>
        </mc:Choice>
        <mc:Fallback>
          <p:pic>
            <p:nvPicPr>
              <p:cNvPr id="192" name="Entrada de lápiz 191">
                <a:extLst>
                  <a:ext uri="{FF2B5EF4-FFF2-40B4-BE49-F238E27FC236}">
                    <a16:creationId xmlns:a16="http://schemas.microsoft.com/office/drawing/2014/main" id="{546DBF5E-1E53-E585-4E4B-51C6B6A300F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923147" y="633680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93" name="Entrada de lápiz 192">
                <a:extLst>
                  <a:ext uri="{FF2B5EF4-FFF2-40B4-BE49-F238E27FC236}">
                    <a16:creationId xmlns:a16="http://schemas.microsoft.com/office/drawing/2014/main" id="{FC910FEF-5BE8-2F28-857C-A6E04D20AA87}"/>
                  </a:ext>
                </a:extLst>
              </p14:cNvPr>
              <p14:cNvContentPartPr/>
              <p14:nvPr/>
            </p14:nvContentPartPr>
            <p14:xfrm>
              <a:off x="11978587" y="6293240"/>
              <a:ext cx="360" cy="360"/>
            </p14:xfrm>
          </p:contentPart>
        </mc:Choice>
        <mc:Fallback>
          <p:pic>
            <p:nvPicPr>
              <p:cNvPr id="193" name="Entrada de lápiz 192">
                <a:extLst>
                  <a:ext uri="{FF2B5EF4-FFF2-40B4-BE49-F238E27FC236}">
                    <a16:creationId xmlns:a16="http://schemas.microsoft.com/office/drawing/2014/main" id="{FC910FEF-5BE8-2F28-857C-A6E04D20AA8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972467" y="628712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94" name="Entrada de lápiz 193">
                <a:extLst>
                  <a:ext uri="{FF2B5EF4-FFF2-40B4-BE49-F238E27FC236}">
                    <a16:creationId xmlns:a16="http://schemas.microsoft.com/office/drawing/2014/main" id="{FC0926EF-2489-86EE-2D4C-B68676A0832E}"/>
                  </a:ext>
                </a:extLst>
              </p14:cNvPr>
              <p14:cNvContentPartPr/>
              <p14:nvPr/>
            </p14:nvContentPartPr>
            <p14:xfrm>
              <a:off x="11950507" y="6145280"/>
              <a:ext cx="360" cy="360"/>
            </p14:xfrm>
          </p:contentPart>
        </mc:Choice>
        <mc:Fallback>
          <p:pic>
            <p:nvPicPr>
              <p:cNvPr id="194" name="Entrada de lápiz 193">
                <a:extLst>
                  <a:ext uri="{FF2B5EF4-FFF2-40B4-BE49-F238E27FC236}">
                    <a16:creationId xmlns:a16="http://schemas.microsoft.com/office/drawing/2014/main" id="{FC0926EF-2489-86EE-2D4C-B68676A0832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944387" y="61391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95" name="Entrada de lápiz 194">
                <a:extLst>
                  <a:ext uri="{FF2B5EF4-FFF2-40B4-BE49-F238E27FC236}">
                    <a16:creationId xmlns:a16="http://schemas.microsoft.com/office/drawing/2014/main" id="{6459F956-53A5-FAB5-02FC-5DCBED5CCC38}"/>
                  </a:ext>
                </a:extLst>
              </p14:cNvPr>
              <p14:cNvContentPartPr/>
              <p14:nvPr/>
            </p14:nvContentPartPr>
            <p14:xfrm>
              <a:off x="11618947" y="6131240"/>
              <a:ext cx="360" cy="360"/>
            </p14:xfrm>
          </p:contentPart>
        </mc:Choice>
        <mc:Fallback>
          <p:pic>
            <p:nvPicPr>
              <p:cNvPr id="195" name="Entrada de lápiz 194">
                <a:extLst>
                  <a:ext uri="{FF2B5EF4-FFF2-40B4-BE49-F238E27FC236}">
                    <a16:creationId xmlns:a16="http://schemas.microsoft.com/office/drawing/2014/main" id="{6459F956-53A5-FAB5-02FC-5DCBED5CCC3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612827" y="612512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96" name="Entrada de lápiz 195">
                <a:extLst>
                  <a:ext uri="{FF2B5EF4-FFF2-40B4-BE49-F238E27FC236}">
                    <a16:creationId xmlns:a16="http://schemas.microsoft.com/office/drawing/2014/main" id="{3396E6EF-B69A-E800-F40E-4785DC3E8A20}"/>
                  </a:ext>
                </a:extLst>
              </p14:cNvPr>
              <p14:cNvContentPartPr/>
              <p14:nvPr/>
            </p14:nvContentPartPr>
            <p14:xfrm>
              <a:off x="11717587" y="6053480"/>
              <a:ext cx="360" cy="360"/>
            </p14:xfrm>
          </p:contentPart>
        </mc:Choice>
        <mc:Fallback>
          <p:pic>
            <p:nvPicPr>
              <p:cNvPr id="196" name="Entrada de lápiz 195">
                <a:extLst>
                  <a:ext uri="{FF2B5EF4-FFF2-40B4-BE49-F238E27FC236}">
                    <a16:creationId xmlns:a16="http://schemas.microsoft.com/office/drawing/2014/main" id="{3396E6EF-B69A-E800-F40E-4785DC3E8A2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11467" y="60473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97" name="Entrada de lápiz 196">
                <a:extLst>
                  <a:ext uri="{FF2B5EF4-FFF2-40B4-BE49-F238E27FC236}">
                    <a16:creationId xmlns:a16="http://schemas.microsoft.com/office/drawing/2014/main" id="{B48A3A2A-A95D-89D0-326F-969194CD690C}"/>
                  </a:ext>
                </a:extLst>
              </p14:cNvPr>
              <p14:cNvContentPartPr/>
              <p14:nvPr/>
            </p14:nvContentPartPr>
            <p14:xfrm>
              <a:off x="11760067" y="6116840"/>
              <a:ext cx="360" cy="360"/>
            </p14:xfrm>
          </p:contentPart>
        </mc:Choice>
        <mc:Fallback>
          <p:pic>
            <p:nvPicPr>
              <p:cNvPr id="197" name="Entrada de lápiz 196">
                <a:extLst>
                  <a:ext uri="{FF2B5EF4-FFF2-40B4-BE49-F238E27FC236}">
                    <a16:creationId xmlns:a16="http://schemas.microsoft.com/office/drawing/2014/main" id="{B48A3A2A-A95D-89D0-326F-969194CD690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53947" y="611072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98" name="Entrada de lápiz 197">
                <a:extLst>
                  <a:ext uri="{FF2B5EF4-FFF2-40B4-BE49-F238E27FC236}">
                    <a16:creationId xmlns:a16="http://schemas.microsoft.com/office/drawing/2014/main" id="{32BB510C-12C4-E571-5F04-BD504FAA1BBB}"/>
                  </a:ext>
                </a:extLst>
              </p14:cNvPr>
              <p14:cNvContentPartPr/>
              <p14:nvPr/>
            </p14:nvContentPartPr>
            <p14:xfrm>
              <a:off x="11802187" y="5820560"/>
              <a:ext cx="360" cy="360"/>
            </p14:xfrm>
          </p:contentPart>
        </mc:Choice>
        <mc:Fallback>
          <p:pic>
            <p:nvPicPr>
              <p:cNvPr id="198" name="Entrada de lápiz 197">
                <a:extLst>
                  <a:ext uri="{FF2B5EF4-FFF2-40B4-BE49-F238E27FC236}">
                    <a16:creationId xmlns:a16="http://schemas.microsoft.com/office/drawing/2014/main" id="{32BB510C-12C4-E571-5F04-BD504FAA1BB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96067" y="581444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99" name="Entrada de lápiz 198">
                <a:extLst>
                  <a:ext uri="{FF2B5EF4-FFF2-40B4-BE49-F238E27FC236}">
                    <a16:creationId xmlns:a16="http://schemas.microsoft.com/office/drawing/2014/main" id="{709A83B8-C68C-903F-8F68-8C3622F09BD4}"/>
                  </a:ext>
                </a:extLst>
              </p14:cNvPr>
              <p14:cNvContentPartPr/>
              <p14:nvPr/>
            </p14:nvContentPartPr>
            <p14:xfrm>
              <a:off x="12049147" y="5665400"/>
              <a:ext cx="360" cy="360"/>
            </p14:xfrm>
          </p:contentPart>
        </mc:Choice>
        <mc:Fallback>
          <p:pic>
            <p:nvPicPr>
              <p:cNvPr id="199" name="Entrada de lápiz 198">
                <a:extLst>
                  <a:ext uri="{FF2B5EF4-FFF2-40B4-BE49-F238E27FC236}">
                    <a16:creationId xmlns:a16="http://schemas.microsoft.com/office/drawing/2014/main" id="{709A83B8-C68C-903F-8F68-8C3622F09BD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043027" y="565928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200" name="Entrada de lápiz 199">
                <a:extLst>
                  <a:ext uri="{FF2B5EF4-FFF2-40B4-BE49-F238E27FC236}">
                    <a16:creationId xmlns:a16="http://schemas.microsoft.com/office/drawing/2014/main" id="{3ADF410A-0A23-5AFC-E9C3-9C6BC3C725CD}"/>
                  </a:ext>
                </a:extLst>
              </p14:cNvPr>
              <p14:cNvContentPartPr/>
              <p14:nvPr/>
            </p14:nvContentPartPr>
            <p14:xfrm>
              <a:off x="11929267" y="5665400"/>
              <a:ext cx="360" cy="360"/>
            </p14:xfrm>
          </p:contentPart>
        </mc:Choice>
        <mc:Fallback>
          <p:pic>
            <p:nvPicPr>
              <p:cNvPr id="200" name="Entrada de lápiz 199">
                <a:extLst>
                  <a:ext uri="{FF2B5EF4-FFF2-40B4-BE49-F238E27FC236}">
                    <a16:creationId xmlns:a16="http://schemas.microsoft.com/office/drawing/2014/main" id="{3ADF410A-0A23-5AFC-E9C3-9C6BC3C725C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923147" y="565928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201" name="Entrada de lápiz 200">
                <a:extLst>
                  <a:ext uri="{FF2B5EF4-FFF2-40B4-BE49-F238E27FC236}">
                    <a16:creationId xmlns:a16="http://schemas.microsoft.com/office/drawing/2014/main" id="{3272ECC5-982C-0D16-55F3-E0B4266C5D16}"/>
                  </a:ext>
                </a:extLst>
              </p14:cNvPr>
              <p14:cNvContentPartPr/>
              <p14:nvPr/>
            </p14:nvContentPartPr>
            <p14:xfrm>
              <a:off x="11837467" y="5735960"/>
              <a:ext cx="360" cy="360"/>
            </p14:xfrm>
          </p:contentPart>
        </mc:Choice>
        <mc:Fallback>
          <p:pic>
            <p:nvPicPr>
              <p:cNvPr id="201" name="Entrada de lápiz 200">
                <a:extLst>
                  <a:ext uri="{FF2B5EF4-FFF2-40B4-BE49-F238E27FC236}">
                    <a16:creationId xmlns:a16="http://schemas.microsoft.com/office/drawing/2014/main" id="{3272ECC5-982C-0D16-55F3-E0B4266C5D1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831347" y="572984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202" name="Entrada de lápiz 201">
                <a:extLst>
                  <a:ext uri="{FF2B5EF4-FFF2-40B4-BE49-F238E27FC236}">
                    <a16:creationId xmlns:a16="http://schemas.microsoft.com/office/drawing/2014/main" id="{95355A45-ADA9-03A0-7C56-B5FAC57FA244}"/>
                  </a:ext>
                </a:extLst>
              </p14:cNvPr>
              <p14:cNvContentPartPr/>
              <p14:nvPr/>
            </p14:nvContentPartPr>
            <p14:xfrm>
              <a:off x="11654227" y="5602040"/>
              <a:ext cx="360" cy="360"/>
            </p14:xfrm>
          </p:contentPart>
        </mc:Choice>
        <mc:Fallback>
          <p:pic>
            <p:nvPicPr>
              <p:cNvPr id="202" name="Entrada de lápiz 201">
                <a:extLst>
                  <a:ext uri="{FF2B5EF4-FFF2-40B4-BE49-F238E27FC236}">
                    <a16:creationId xmlns:a16="http://schemas.microsoft.com/office/drawing/2014/main" id="{95355A45-ADA9-03A0-7C56-B5FAC57FA24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648107" y="559592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203" name="Entrada de lápiz 202">
                <a:extLst>
                  <a:ext uri="{FF2B5EF4-FFF2-40B4-BE49-F238E27FC236}">
                    <a16:creationId xmlns:a16="http://schemas.microsoft.com/office/drawing/2014/main" id="{6D4679A4-089E-4A4A-16EC-CC88B0AF0637}"/>
                  </a:ext>
                </a:extLst>
              </p14:cNvPr>
              <p14:cNvContentPartPr/>
              <p14:nvPr/>
            </p14:nvContentPartPr>
            <p14:xfrm>
              <a:off x="11851867" y="5284520"/>
              <a:ext cx="360" cy="360"/>
            </p14:xfrm>
          </p:contentPart>
        </mc:Choice>
        <mc:Fallback>
          <p:pic>
            <p:nvPicPr>
              <p:cNvPr id="203" name="Entrada de lápiz 202">
                <a:extLst>
                  <a:ext uri="{FF2B5EF4-FFF2-40B4-BE49-F238E27FC236}">
                    <a16:creationId xmlns:a16="http://schemas.microsoft.com/office/drawing/2014/main" id="{6D4679A4-089E-4A4A-16EC-CC88B0AF063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845747" y="527840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204" name="Entrada de lápiz 203">
                <a:extLst>
                  <a:ext uri="{FF2B5EF4-FFF2-40B4-BE49-F238E27FC236}">
                    <a16:creationId xmlns:a16="http://schemas.microsoft.com/office/drawing/2014/main" id="{3719055B-456E-F412-0F75-EAED3912B8A1}"/>
                  </a:ext>
                </a:extLst>
              </p14:cNvPr>
              <p14:cNvContentPartPr/>
              <p14:nvPr/>
            </p14:nvContentPartPr>
            <p14:xfrm>
              <a:off x="11978587" y="5072840"/>
              <a:ext cx="360" cy="360"/>
            </p14:xfrm>
          </p:contentPart>
        </mc:Choice>
        <mc:Fallback>
          <p:pic>
            <p:nvPicPr>
              <p:cNvPr id="204" name="Entrada de lápiz 203">
                <a:extLst>
                  <a:ext uri="{FF2B5EF4-FFF2-40B4-BE49-F238E27FC236}">
                    <a16:creationId xmlns:a16="http://schemas.microsoft.com/office/drawing/2014/main" id="{3719055B-456E-F412-0F75-EAED3912B8A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972467" y="506672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205" name="Entrada de lápiz 204">
                <a:extLst>
                  <a:ext uri="{FF2B5EF4-FFF2-40B4-BE49-F238E27FC236}">
                    <a16:creationId xmlns:a16="http://schemas.microsoft.com/office/drawing/2014/main" id="{48300743-A02B-59FF-4734-F82C5B72D9B1}"/>
                  </a:ext>
                </a:extLst>
              </p14:cNvPr>
              <p14:cNvContentPartPr/>
              <p14:nvPr/>
            </p14:nvContentPartPr>
            <p14:xfrm>
              <a:off x="11760067" y="4952960"/>
              <a:ext cx="360" cy="360"/>
            </p14:xfrm>
          </p:contentPart>
        </mc:Choice>
        <mc:Fallback>
          <p:pic>
            <p:nvPicPr>
              <p:cNvPr id="205" name="Entrada de lápiz 204">
                <a:extLst>
                  <a:ext uri="{FF2B5EF4-FFF2-40B4-BE49-F238E27FC236}">
                    <a16:creationId xmlns:a16="http://schemas.microsoft.com/office/drawing/2014/main" id="{48300743-A02B-59FF-4734-F82C5B72D9B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53947" y="494684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206" name="Entrada de lápiz 205">
                <a:extLst>
                  <a:ext uri="{FF2B5EF4-FFF2-40B4-BE49-F238E27FC236}">
                    <a16:creationId xmlns:a16="http://schemas.microsoft.com/office/drawing/2014/main" id="{5D6AF0B5-0592-A313-C31A-53CE5FE8093A}"/>
                  </a:ext>
                </a:extLst>
              </p14:cNvPr>
              <p14:cNvContentPartPr/>
              <p14:nvPr/>
            </p14:nvContentPartPr>
            <p14:xfrm>
              <a:off x="11181547" y="5185520"/>
              <a:ext cx="360" cy="360"/>
            </p14:xfrm>
          </p:contentPart>
        </mc:Choice>
        <mc:Fallback>
          <p:pic>
            <p:nvPicPr>
              <p:cNvPr id="206" name="Entrada de lápiz 205">
                <a:extLst>
                  <a:ext uri="{FF2B5EF4-FFF2-40B4-BE49-F238E27FC236}">
                    <a16:creationId xmlns:a16="http://schemas.microsoft.com/office/drawing/2014/main" id="{5D6AF0B5-0592-A313-C31A-53CE5FE8093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175427" y="517940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207" name="Entrada de lápiz 206">
                <a:extLst>
                  <a:ext uri="{FF2B5EF4-FFF2-40B4-BE49-F238E27FC236}">
                    <a16:creationId xmlns:a16="http://schemas.microsoft.com/office/drawing/2014/main" id="{4679A41C-7F0A-9E8F-690B-522D56FC23BA}"/>
                  </a:ext>
                </a:extLst>
              </p14:cNvPr>
              <p14:cNvContentPartPr/>
              <p14:nvPr/>
            </p14:nvContentPartPr>
            <p14:xfrm>
              <a:off x="11054467" y="5284520"/>
              <a:ext cx="360" cy="360"/>
            </p14:xfrm>
          </p:contentPart>
        </mc:Choice>
        <mc:Fallback>
          <p:pic>
            <p:nvPicPr>
              <p:cNvPr id="207" name="Entrada de lápiz 206">
                <a:extLst>
                  <a:ext uri="{FF2B5EF4-FFF2-40B4-BE49-F238E27FC236}">
                    <a16:creationId xmlns:a16="http://schemas.microsoft.com/office/drawing/2014/main" id="{4679A41C-7F0A-9E8F-690B-522D56FC23B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048347" y="527840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208" name="Entrada de lápiz 207">
                <a:extLst>
                  <a:ext uri="{FF2B5EF4-FFF2-40B4-BE49-F238E27FC236}">
                    <a16:creationId xmlns:a16="http://schemas.microsoft.com/office/drawing/2014/main" id="{ADAB6AAF-AE85-CF76-6437-22BC112CBC50}"/>
                  </a:ext>
                </a:extLst>
              </p14:cNvPr>
              <p14:cNvContentPartPr/>
              <p14:nvPr/>
            </p14:nvContentPartPr>
            <p14:xfrm>
              <a:off x="10969867" y="5418440"/>
              <a:ext cx="360" cy="360"/>
            </p14:xfrm>
          </p:contentPart>
        </mc:Choice>
        <mc:Fallback>
          <p:pic>
            <p:nvPicPr>
              <p:cNvPr id="208" name="Entrada de lápiz 207">
                <a:extLst>
                  <a:ext uri="{FF2B5EF4-FFF2-40B4-BE49-F238E27FC236}">
                    <a16:creationId xmlns:a16="http://schemas.microsoft.com/office/drawing/2014/main" id="{ADAB6AAF-AE85-CF76-6437-22BC112CBC5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963747" y="541232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210" name="Entrada de lápiz 209">
                <a:extLst>
                  <a:ext uri="{FF2B5EF4-FFF2-40B4-BE49-F238E27FC236}">
                    <a16:creationId xmlns:a16="http://schemas.microsoft.com/office/drawing/2014/main" id="{CA7CF12D-155C-2193-7458-9D4928E67C75}"/>
                  </a:ext>
                </a:extLst>
              </p14:cNvPr>
              <p14:cNvContentPartPr/>
              <p14:nvPr/>
            </p14:nvContentPartPr>
            <p14:xfrm>
              <a:off x="10772227" y="5390360"/>
              <a:ext cx="360" cy="360"/>
            </p14:xfrm>
          </p:contentPart>
        </mc:Choice>
        <mc:Fallback>
          <p:pic>
            <p:nvPicPr>
              <p:cNvPr id="210" name="Entrada de lápiz 209">
                <a:extLst>
                  <a:ext uri="{FF2B5EF4-FFF2-40B4-BE49-F238E27FC236}">
                    <a16:creationId xmlns:a16="http://schemas.microsoft.com/office/drawing/2014/main" id="{CA7CF12D-155C-2193-7458-9D4928E67C7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66107" y="538424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211" name="Entrada de lápiz 210">
                <a:extLst>
                  <a:ext uri="{FF2B5EF4-FFF2-40B4-BE49-F238E27FC236}">
                    <a16:creationId xmlns:a16="http://schemas.microsoft.com/office/drawing/2014/main" id="{8CFCEC7B-D0A6-022B-4A22-0A818D95D411}"/>
                  </a:ext>
                </a:extLst>
              </p14:cNvPr>
              <p14:cNvContentPartPr/>
              <p14:nvPr/>
            </p14:nvContentPartPr>
            <p14:xfrm>
              <a:off x="10701667" y="5298560"/>
              <a:ext cx="360" cy="360"/>
            </p14:xfrm>
          </p:contentPart>
        </mc:Choice>
        <mc:Fallback>
          <p:pic>
            <p:nvPicPr>
              <p:cNvPr id="211" name="Entrada de lápiz 210">
                <a:extLst>
                  <a:ext uri="{FF2B5EF4-FFF2-40B4-BE49-F238E27FC236}">
                    <a16:creationId xmlns:a16="http://schemas.microsoft.com/office/drawing/2014/main" id="{8CFCEC7B-D0A6-022B-4A22-0A818D95D41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695547" y="529244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212" name="Entrada de lápiz 211">
                <a:extLst>
                  <a:ext uri="{FF2B5EF4-FFF2-40B4-BE49-F238E27FC236}">
                    <a16:creationId xmlns:a16="http://schemas.microsoft.com/office/drawing/2014/main" id="{CE02DC20-674B-42F7-B49C-AD6A35219050}"/>
                  </a:ext>
                </a:extLst>
              </p14:cNvPr>
              <p14:cNvContentPartPr/>
              <p14:nvPr/>
            </p14:nvContentPartPr>
            <p14:xfrm>
              <a:off x="10461907" y="5312600"/>
              <a:ext cx="360" cy="360"/>
            </p14:xfrm>
          </p:contentPart>
        </mc:Choice>
        <mc:Fallback>
          <p:pic>
            <p:nvPicPr>
              <p:cNvPr id="212" name="Entrada de lápiz 211">
                <a:extLst>
                  <a:ext uri="{FF2B5EF4-FFF2-40B4-BE49-F238E27FC236}">
                    <a16:creationId xmlns:a16="http://schemas.microsoft.com/office/drawing/2014/main" id="{CE02DC20-674B-42F7-B49C-AD6A3521905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55787" y="530648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213" name="Entrada de lápiz 212">
                <a:extLst>
                  <a:ext uri="{FF2B5EF4-FFF2-40B4-BE49-F238E27FC236}">
                    <a16:creationId xmlns:a16="http://schemas.microsoft.com/office/drawing/2014/main" id="{57DA2619-0C51-52ED-7A82-0BB6D108EB21}"/>
                  </a:ext>
                </a:extLst>
              </p14:cNvPr>
              <p14:cNvContentPartPr/>
              <p14:nvPr/>
            </p14:nvContentPartPr>
            <p14:xfrm>
              <a:off x="10497187" y="5559560"/>
              <a:ext cx="360" cy="360"/>
            </p14:xfrm>
          </p:contentPart>
        </mc:Choice>
        <mc:Fallback>
          <p:pic>
            <p:nvPicPr>
              <p:cNvPr id="213" name="Entrada de lápiz 212">
                <a:extLst>
                  <a:ext uri="{FF2B5EF4-FFF2-40B4-BE49-F238E27FC236}">
                    <a16:creationId xmlns:a16="http://schemas.microsoft.com/office/drawing/2014/main" id="{57DA2619-0C51-52ED-7A82-0BB6D108EB2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91067" y="555344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214" name="Entrada de lápiz 213">
                <a:extLst>
                  <a:ext uri="{FF2B5EF4-FFF2-40B4-BE49-F238E27FC236}">
                    <a16:creationId xmlns:a16="http://schemas.microsoft.com/office/drawing/2014/main" id="{473F6CC5-0E8D-76CD-296B-0DEAAA1A6BE2}"/>
                  </a:ext>
                </a:extLst>
              </p14:cNvPr>
              <p14:cNvContentPartPr/>
              <p14:nvPr/>
            </p14:nvContentPartPr>
            <p14:xfrm>
              <a:off x="10666387" y="5905160"/>
              <a:ext cx="360" cy="360"/>
            </p14:xfrm>
          </p:contentPart>
        </mc:Choice>
        <mc:Fallback>
          <p:pic>
            <p:nvPicPr>
              <p:cNvPr id="214" name="Entrada de lápiz 213">
                <a:extLst>
                  <a:ext uri="{FF2B5EF4-FFF2-40B4-BE49-F238E27FC236}">
                    <a16:creationId xmlns:a16="http://schemas.microsoft.com/office/drawing/2014/main" id="{473F6CC5-0E8D-76CD-296B-0DEAAA1A6BE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660267" y="589904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215" name="Entrada de lápiz 214">
                <a:extLst>
                  <a:ext uri="{FF2B5EF4-FFF2-40B4-BE49-F238E27FC236}">
                    <a16:creationId xmlns:a16="http://schemas.microsoft.com/office/drawing/2014/main" id="{49AC19EE-AFFE-09D5-F5C3-A8C4D208BDAC}"/>
                  </a:ext>
                </a:extLst>
              </p14:cNvPr>
              <p14:cNvContentPartPr/>
              <p14:nvPr/>
            </p14:nvContentPartPr>
            <p14:xfrm>
              <a:off x="10750987" y="5940440"/>
              <a:ext cx="360" cy="360"/>
            </p14:xfrm>
          </p:contentPart>
        </mc:Choice>
        <mc:Fallback>
          <p:pic>
            <p:nvPicPr>
              <p:cNvPr id="215" name="Entrada de lápiz 214">
                <a:extLst>
                  <a:ext uri="{FF2B5EF4-FFF2-40B4-BE49-F238E27FC236}">
                    <a16:creationId xmlns:a16="http://schemas.microsoft.com/office/drawing/2014/main" id="{49AC19EE-AFFE-09D5-F5C3-A8C4D208BDA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44867" y="593432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216" name="Entrada de lápiz 215">
                <a:extLst>
                  <a:ext uri="{FF2B5EF4-FFF2-40B4-BE49-F238E27FC236}">
                    <a16:creationId xmlns:a16="http://schemas.microsoft.com/office/drawing/2014/main" id="{601D60AE-1B58-FB25-D07D-A84B4B3FA25F}"/>
                  </a:ext>
                </a:extLst>
              </p14:cNvPr>
              <p14:cNvContentPartPr/>
              <p14:nvPr/>
            </p14:nvContentPartPr>
            <p14:xfrm>
              <a:off x="10807507" y="5855840"/>
              <a:ext cx="360" cy="360"/>
            </p14:xfrm>
          </p:contentPart>
        </mc:Choice>
        <mc:Fallback>
          <p:pic>
            <p:nvPicPr>
              <p:cNvPr id="216" name="Entrada de lápiz 215">
                <a:extLst>
                  <a:ext uri="{FF2B5EF4-FFF2-40B4-BE49-F238E27FC236}">
                    <a16:creationId xmlns:a16="http://schemas.microsoft.com/office/drawing/2014/main" id="{601D60AE-1B58-FB25-D07D-A84B4B3FA25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01387" y="584972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218" name="Entrada de lápiz 217">
                <a:extLst>
                  <a:ext uri="{FF2B5EF4-FFF2-40B4-BE49-F238E27FC236}">
                    <a16:creationId xmlns:a16="http://schemas.microsoft.com/office/drawing/2014/main" id="{915A75C5-664A-F3A4-DFE4-CC4C24A51F3B}"/>
                  </a:ext>
                </a:extLst>
              </p14:cNvPr>
              <p14:cNvContentPartPr/>
              <p14:nvPr/>
            </p14:nvContentPartPr>
            <p14:xfrm>
              <a:off x="10673587" y="5764040"/>
              <a:ext cx="360" cy="360"/>
            </p14:xfrm>
          </p:contentPart>
        </mc:Choice>
        <mc:Fallback>
          <p:pic>
            <p:nvPicPr>
              <p:cNvPr id="218" name="Entrada de lápiz 217">
                <a:extLst>
                  <a:ext uri="{FF2B5EF4-FFF2-40B4-BE49-F238E27FC236}">
                    <a16:creationId xmlns:a16="http://schemas.microsoft.com/office/drawing/2014/main" id="{915A75C5-664A-F3A4-DFE4-CC4C24A51F3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667467" y="575792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221" name="Entrada de lápiz 220">
                <a:extLst>
                  <a:ext uri="{FF2B5EF4-FFF2-40B4-BE49-F238E27FC236}">
                    <a16:creationId xmlns:a16="http://schemas.microsoft.com/office/drawing/2014/main" id="{4AE3B61D-2BC0-3DAF-7CFB-828A146501AA}"/>
                  </a:ext>
                </a:extLst>
              </p14:cNvPr>
              <p14:cNvContentPartPr/>
              <p14:nvPr/>
            </p14:nvContentPartPr>
            <p14:xfrm>
              <a:off x="10765027" y="5806520"/>
              <a:ext cx="360" cy="360"/>
            </p14:xfrm>
          </p:contentPart>
        </mc:Choice>
        <mc:Fallback>
          <p:pic>
            <p:nvPicPr>
              <p:cNvPr id="221" name="Entrada de lápiz 220">
                <a:extLst>
                  <a:ext uri="{FF2B5EF4-FFF2-40B4-BE49-F238E27FC236}">
                    <a16:creationId xmlns:a16="http://schemas.microsoft.com/office/drawing/2014/main" id="{4AE3B61D-2BC0-3DAF-7CFB-828A146501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58907" y="580040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222" name="Entrada de lápiz 221">
                <a:extLst>
                  <a:ext uri="{FF2B5EF4-FFF2-40B4-BE49-F238E27FC236}">
                    <a16:creationId xmlns:a16="http://schemas.microsoft.com/office/drawing/2014/main" id="{96C1CF6F-6F31-C811-42D7-D5A3AB482F09}"/>
                  </a:ext>
                </a:extLst>
              </p14:cNvPr>
              <p14:cNvContentPartPr/>
              <p14:nvPr/>
            </p14:nvContentPartPr>
            <p14:xfrm>
              <a:off x="10772227" y="6124040"/>
              <a:ext cx="360" cy="360"/>
            </p14:xfrm>
          </p:contentPart>
        </mc:Choice>
        <mc:Fallback>
          <p:pic>
            <p:nvPicPr>
              <p:cNvPr id="222" name="Entrada de lápiz 221">
                <a:extLst>
                  <a:ext uri="{FF2B5EF4-FFF2-40B4-BE49-F238E27FC236}">
                    <a16:creationId xmlns:a16="http://schemas.microsoft.com/office/drawing/2014/main" id="{96C1CF6F-6F31-C811-42D7-D5A3AB482F0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66107" y="611792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223" name="Entrada de lápiz 222">
                <a:extLst>
                  <a:ext uri="{FF2B5EF4-FFF2-40B4-BE49-F238E27FC236}">
                    <a16:creationId xmlns:a16="http://schemas.microsoft.com/office/drawing/2014/main" id="{16596E61-EAF2-FEE9-24CA-CEA63B0B270B}"/>
                  </a:ext>
                </a:extLst>
              </p14:cNvPr>
              <p14:cNvContentPartPr/>
              <p14:nvPr/>
            </p14:nvContentPartPr>
            <p14:xfrm>
              <a:off x="10807507" y="6215840"/>
              <a:ext cx="360" cy="360"/>
            </p14:xfrm>
          </p:contentPart>
        </mc:Choice>
        <mc:Fallback>
          <p:pic>
            <p:nvPicPr>
              <p:cNvPr id="223" name="Entrada de lápiz 222">
                <a:extLst>
                  <a:ext uri="{FF2B5EF4-FFF2-40B4-BE49-F238E27FC236}">
                    <a16:creationId xmlns:a16="http://schemas.microsoft.com/office/drawing/2014/main" id="{16596E61-EAF2-FEE9-24CA-CEA63B0B270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01387" y="620972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224" name="Entrada de lápiz 223">
                <a:extLst>
                  <a:ext uri="{FF2B5EF4-FFF2-40B4-BE49-F238E27FC236}">
                    <a16:creationId xmlns:a16="http://schemas.microsoft.com/office/drawing/2014/main" id="{373D5FC3-579F-3221-C498-18178CD34ECC}"/>
                  </a:ext>
                </a:extLst>
              </p14:cNvPr>
              <p14:cNvContentPartPr/>
              <p14:nvPr/>
            </p14:nvContentPartPr>
            <p14:xfrm>
              <a:off x="10807507" y="6180560"/>
              <a:ext cx="360" cy="360"/>
            </p14:xfrm>
          </p:contentPart>
        </mc:Choice>
        <mc:Fallback>
          <p:pic>
            <p:nvPicPr>
              <p:cNvPr id="224" name="Entrada de lápiz 223">
                <a:extLst>
                  <a:ext uri="{FF2B5EF4-FFF2-40B4-BE49-F238E27FC236}">
                    <a16:creationId xmlns:a16="http://schemas.microsoft.com/office/drawing/2014/main" id="{373D5FC3-579F-3221-C498-18178CD34EC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01387" y="617444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225" name="Entrada de lápiz 224">
                <a:extLst>
                  <a:ext uri="{FF2B5EF4-FFF2-40B4-BE49-F238E27FC236}">
                    <a16:creationId xmlns:a16="http://schemas.microsoft.com/office/drawing/2014/main" id="{B48EE827-AF7F-A98B-023D-AFAE77766733}"/>
                  </a:ext>
                </a:extLst>
              </p14:cNvPr>
              <p14:cNvContentPartPr/>
              <p14:nvPr/>
            </p14:nvContentPartPr>
            <p14:xfrm>
              <a:off x="10468747" y="6321680"/>
              <a:ext cx="360" cy="360"/>
            </p14:xfrm>
          </p:contentPart>
        </mc:Choice>
        <mc:Fallback>
          <p:pic>
            <p:nvPicPr>
              <p:cNvPr id="225" name="Entrada de lápiz 224">
                <a:extLst>
                  <a:ext uri="{FF2B5EF4-FFF2-40B4-BE49-F238E27FC236}">
                    <a16:creationId xmlns:a16="http://schemas.microsoft.com/office/drawing/2014/main" id="{B48EE827-AF7F-A98B-023D-AFAE7776673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62627" y="63155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226" name="Entrada de lápiz 225">
                <a:extLst>
                  <a:ext uri="{FF2B5EF4-FFF2-40B4-BE49-F238E27FC236}">
                    <a16:creationId xmlns:a16="http://schemas.microsoft.com/office/drawing/2014/main" id="{370AA396-1957-8769-EE68-90C8DE3413DB}"/>
                  </a:ext>
                </a:extLst>
              </p14:cNvPr>
              <p14:cNvContentPartPr/>
              <p14:nvPr/>
            </p14:nvContentPartPr>
            <p14:xfrm>
              <a:off x="10370107" y="6067520"/>
              <a:ext cx="360" cy="360"/>
            </p14:xfrm>
          </p:contentPart>
        </mc:Choice>
        <mc:Fallback>
          <p:pic>
            <p:nvPicPr>
              <p:cNvPr id="226" name="Entrada de lápiz 225">
                <a:extLst>
                  <a:ext uri="{FF2B5EF4-FFF2-40B4-BE49-F238E27FC236}">
                    <a16:creationId xmlns:a16="http://schemas.microsoft.com/office/drawing/2014/main" id="{370AA396-1957-8769-EE68-90C8DE3413D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363987" y="606140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227" name="Entrada de lápiz 226">
                <a:extLst>
                  <a:ext uri="{FF2B5EF4-FFF2-40B4-BE49-F238E27FC236}">
                    <a16:creationId xmlns:a16="http://schemas.microsoft.com/office/drawing/2014/main" id="{FD9DF5E4-7418-AF4A-F63C-EB05215DC17D}"/>
                  </a:ext>
                </a:extLst>
              </p14:cNvPr>
              <p14:cNvContentPartPr/>
              <p14:nvPr/>
            </p14:nvContentPartPr>
            <p14:xfrm>
              <a:off x="10362907" y="6222680"/>
              <a:ext cx="360" cy="360"/>
            </p14:xfrm>
          </p:contentPart>
        </mc:Choice>
        <mc:Fallback>
          <p:pic>
            <p:nvPicPr>
              <p:cNvPr id="227" name="Entrada de lápiz 226">
                <a:extLst>
                  <a:ext uri="{FF2B5EF4-FFF2-40B4-BE49-F238E27FC236}">
                    <a16:creationId xmlns:a16="http://schemas.microsoft.com/office/drawing/2014/main" id="{FD9DF5E4-7418-AF4A-F63C-EB05215DC17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356787" y="62165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228" name="Entrada de lápiz 227">
                <a:extLst>
                  <a:ext uri="{FF2B5EF4-FFF2-40B4-BE49-F238E27FC236}">
                    <a16:creationId xmlns:a16="http://schemas.microsoft.com/office/drawing/2014/main" id="{E8B7D166-7AE1-67D3-F501-C4FE7BDBD43C}"/>
                  </a:ext>
                </a:extLst>
              </p14:cNvPr>
              <p14:cNvContentPartPr/>
              <p14:nvPr/>
            </p14:nvContentPartPr>
            <p14:xfrm>
              <a:off x="10489987" y="6469640"/>
              <a:ext cx="360" cy="360"/>
            </p14:xfrm>
          </p:contentPart>
        </mc:Choice>
        <mc:Fallback>
          <p:pic>
            <p:nvPicPr>
              <p:cNvPr id="228" name="Entrada de lápiz 227">
                <a:extLst>
                  <a:ext uri="{FF2B5EF4-FFF2-40B4-BE49-F238E27FC236}">
                    <a16:creationId xmlns:a16="http://schemas.microsoft.com/office/drawing/2014/main" id="{E8B7D166-7AE1-67D3-F501-C4FE7BDBD43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83867" y="646352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229" name="Entrada de lápiz 228">
                <a:extLst>
                  <a:ext uri="{FF2B5EF4-FFF2-40B4-BE49-F238E27FC236}">
                    <a16:creationId xmlns:a16="http://schemas.microsoft.com/office/drawing/2014/main" id="{9A03DA6D-9148-EC30-6177-EA596E538F1B}"/>
                  </a:ext>
                </a:extLst>
              </p14:cNvPr>
              <p14:cNvContentPartPr/>
              <p14:nvPr/>
            </p14:nvContentPartPr>
            <p14:xfrm>
              <a:off x="10511227" y="6589880"/>
              <a:ext cx="360" cy="360"/>
            </p14:xfrm>
          </p:contentPart>
        </mc:Choice>
        <mc:Fallback>
          <p:pic>
            <p:nvPicPr>
              <p:cNvPr id="229" name="Entrada de lápiz 228">
                <a:extLst>
                  <a:ext uri="{FF2B5EF4-FFF2-40B4-BE49-F238E27FC236}">
                    <a16:creationId xmlns:a16="http://schemas.microsoft.com/office/drawing/2014/main" id="{9A03DA6D-9148-EC30-6177-EA596E538F1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05107" y="65837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230" name="Entrada de lápiz 229">
                <a:extLst>
                  <a:ext uri="{FF2B5EF4-FFF2-40B4-BE49-F238E27FC236}">
                    <a16:creationId xmlns:a16="http://schemas.microsoft.com/office/drawing/2014/main" id="{5D5F23C7-835D-4ED1-69F8-C71031479E3C}"/>
                  </a:ext>
                </a:extLst>
              </p14:cNvPr>
              <p14:cNvContentPartPr/>
              <p14:nvPr/>
            </p14:nvContentPartPr>
            <p14:xfrm>
              <a:off x="10652347" y="6399080"/>
              <a:ext cx="360" cy="360"/>
            </p14:xfrm>
          </p:contentPart>
        </mc:Choice>
        <mc:Fallback>
          <p:pic>
            <p:nvPicPr>
              <p:cNvPr id="230" name="Entrada de lápiz 229">
                <a:extLst>
                  <a:ext uri="{FF2B5EF4-FFF2-40B4-BE49-F238E27FC236}">
                    <a16:creationId xmlns:a16="http://schemas.microsoft.com/office/drawing/2014/main" id="{5D5F23C7-835D-4ED1-69F8-C71031479E3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646227" y="63929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231" name="Entrada de lápiz 230">
                <a:extLst>
                  <a:ext uri="{FF2B5EF4-FFF2-40B4-BE49-F238E27FC236}">
                    <a16:creationId xmlns:a16="http://schemas.microsoft.com/office/drawing/2014/main" id="{6DFB6C42-F0F3-1682-55AF-5A72BDA37282}"/>
                  </a:ext>
                </a:extLst>
              </p14:cNvPr>
              <p14:cNvContentPartPr/>
              <p14:nvPr/>
            </p14:nvContentPartPr>
            <p14:xfrm>
              <a:off x="10793467" y="6554600"/>
              <a:ext cx="360" cy="360"/>
            </p14:xfrm>
          </p:contentPart>
        </mc:Choice>
        <mc:Fallback>
          <p:pic>
            <p:nvPicPr>
              <p:cNvPr id="231" name="Entrada de lápiz 230">
                <a:extLst>
                  <a:ext uri="{FF2B5EF4-FFF2-40B4-BE49-F238E27FC236}">
                    <a16:creationId xmlns:a16="http://schemas.microsoft.com/office/drawing/2014/main" id="{6DFB6C42-F0F3-1682-55AF-5A72BDA3728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87347" y="654848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232" name="Entrada de lápiz 231">
                <a:extLst>
                  <a:ext uri="{FF2B5EF4-FFF2-40B4-BE49-F238E27FC236}">
                    <a16:creationId xmlns:a16="http://schemas.microsoft.com/office/drawing/2014/main" id="{BDCC2A02-2D74-260F-AFDD-E92B71B862C4}"/>
                  </a:ext>
                </a:extLst>
              </p14:cNvPr>
              <p14:cNvContentPartPr/>
              <p14:nvPr/>
            </p14:nvContentPartPr>
            <p14:xfrm>
              <a:off x="10976707" y="6625160"/>
              <a:ext cx="360" cy="360"/>
            </p14:xfrm>
          </p:contentPart>
        </mc:Choice>
        <mc:Fallback>
          <p:pic>
            <p:nvPicPr>
              <p:cNvPr id="232" name="Entrada de lápiz 231">
                <a:extLst>
                  <a:ext uri="{FF2B5EF4-FFF2-40B4-BE49-F238E27FC236}">
                    <a16:creationId xmlns:a16="http://schemas.microsoft.com/office/drawing/2014/main" id="{BDCC2A02-2D74-260F-AFDD-E92B71B862C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970587" y="661904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233" name="Entrada de lápiz 232">
                <a:extLst>
                  <a:ext uri="{FF2B5EF4-FFF2-40B4-BE49-F238E27FC236}">
                    <a16:creationId xmlns:a16="http://schemas.microsoft.com/office/drawing/2014/main" id="{F3761AEA-F347-E7B7-6332-44B9DC119FCD}"/>
                  </a:ext>
                </a:extLst>
              </p14:cNvPr>
              <p14:cNvContentPartPr/>
              <p14:nvPr/>
            </p14:nvContentPartPr>
            <p14:xfrm>
              <a:off x="11160307" y="5390360"/>
              <a:ext cx="360" cy="360"/>
            </p14:xfrm>
          </p:contentPart>
        </mc:Choice>
        <mc:Fallback>
          <p:pic>
            <p:nvPicPr>
              <p:cNvPr id="233" name="Entrada de lápiz 232">
                <a:extLst>
                  <a:ext uri="{FF2B5EF4-FFF2-40B4-BE49-F238E27FC236}">
                    <a16:creationId xmlns:a16="http://schemas.microsoft.com/office/drawing/2014/main" id="{F3761AEA-F347-E7B7-6332-44B9DC119FC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154187" y="538424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234" name="Entrada de lápiz 233">
                <a:extLst>
                  <a:ext uri="{FF2B5EF4-FFF2-40B4-BE49-F238E27FC236}">
                    <a16:creationId xmlns:a16="http://schemas.microsoft.com/office/drawing/2014/main" id="{7A8FAACD-1E9E-905C-EDF9-B7DFFEAF0375}"/>
                  </a:ext>
                </a:extLst>
              </p14:cNvPr>
              <p14:cNvContentPartPr/>
              <p14:nvPr/>
            </p14:nvContentPartPr>
            <p14:xfrm>
              <a:off x="11449747" y="4967000"/>
              <a:ext cx="360" cy="360"/>
            </p14:xfrm>
          </p:contentPart>
        </mc:Choice>
        <mc:Fallback>
          <p:pic>
            <p:nvPicPr>
              <p:cNvPr id="234" name="Entrada de lápiz 233">
                <a:extLst>
                  <a:ext uri="{FF2B5EF4-FFF2-40B4-BE49-F238E27FC236}">
                    <a16:creationId xmlns:a16="http://schemas.microsoft.com/office/drawing/2014/main" id="{7A8FAACD-1E9E-905C-EDF9-B7DFFEAF037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443627" y="496088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235" name="Entrada de lápiz 234">
                <a:extLst>
                  <a:ext uri="{FF2B5EF4-FFF2-40B4-BE49-F238E27FC236}">
                    <a16:creationId xmlns:a16="http://schemas.microsoft.com/office/drawing/2014/main" id="{73FE3679-9C84-8E94-94DC-64FB21284C61}"/>
                  </a:ext>
                </a:extLst>
              </p14:cNvPr>
              <p14:cNvContentPartPr/>
              <p14:nvPr/>
            </p14:nvContentPartPr>
            <p14:xfrm>
              <a:off x="11668267" y="4592960"/>
              <a:ext cx="360" cy="360"/>
            </p14:xfrm>
          </p:contentPart>
        </mc:Choice>
        <mc:Fallback>
          <p:pic>
            <p:nvPicPr>
              <p:cNvPr id="235" name="Entrada de lápiz 234">
                <a:extLst>
                  <a:ext uri="{FF2B5EF4-FFF2-40B4-BE49-F238E27FC236}">
                    <a16:creationId xmlns:a16="http://schemas.microsoft.com/office/drawing/2014/main" id="{73FE3679-9C84-8E94-94DC-64FB21284C6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662147" y="458684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236" name="Entrada de lápiz 235">
                <a:extLst>
                  <a:ext uri="{FF2B5EF4-FFF2-40B4-BE49-F238E27FC236}">
                    <a16:creationId xmlns:a16="http://schemas.microsoft.com/office/drawing/2014/main" id="{572CC465-5850-80F9-634B-8A0439CF8BE1}"/>
                  </a:ext>
                </a:extLst>
              </p14:cNvPr>
              <p14:cNvContentPartPr/>
              <p14:nvPr/>
            </p14:nvContentPartPr>
            <p14:xfrm>
              <a:off x="11710747" y="4670720"/>
              <a:ext cx="360" cy="360"/>
            </p14:xfrm>
          </p:contentPart>
        </mc:Choice>
        <mc:Fallback>
          <p:pic>
            <p:nvPicPr>
              <p:cNvPr id="236" name="Entrada de lápiz 235">
                <a:extLst>
                  <a:ext uri="{FF2B5EF4-FFF2-40B4-BE49-F238E27FC236}">
                    <a16:creationId xmlns:a16="http://schemas.microsoft.com/office/drawing/2014/main" id="{572CC465-5850-80F9-634B-8A0439CF8BE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04627" y="466460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237" name="Entrada de lápiz 236">
                <a:extLst>
                  <a:ext uri="{FF2B5EF4-FFF2-40B4-BE49-F238E27FC236}">
                    <a16:creationId xmlns:a16="http://schemas.microsoft.com/office/drawing/2014/main" id="{5A7E8FE4-DCD9-F17F-843E-8698CFFA52E9}"/>
                  </a:ext>
                </a:extLst>
              </p14:cNvPr>
              <p14:cNvContentPartPr/>
              <p14:nvPr/>
            </p14:nvContentPartPr>
            <p14:xfrm>
              <a:off x="11999827" y="4903280"/>
              <a:ext cx="360" cy="360"/>
            </p14:xfrm>
          </p:contentPart>
        </mc:Choice>
        <mc:Fallback>
          <p:pic>
            <p:nvPicPr>
              <p:cNvPr id="237" name="Entrada de lápiz 236">
                <a:extLst>
                  <a:ext uri="{FF2B5EF4-FFF2-40B4-BE49-F238E27FC236}">
                    <a16:creationId xmlns:a16="http://schemas.microsoft.com/office/drawing/2014/main" id="{5A7E8FE4-DCD9-F17F-843E-8698CFFA52E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993707" y="48971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238" name="Entrada de lápiz 237">
                <a:extLst>
                  <a:ext uri="{FF2B5EF4-FFF2-40B4-BE49-F238E27FC236}">
                    <a16:creationId xmlns:a16="http://schemas.microsoft.com/office/drawing/2014/main" id="{7E2AFE39-2962-147F-C271-B285F3EABA95}"/>
                  </a:ext>
                </a:extLst>
              </p14:cNvPr>
              <p14:cNvContentPartPr/>
              <p14:nvPr/>
            </p14:nvContentPartPr>
            <p14:xfrm>
              <a:off x="11915227" y="5143400"/>
              <a:ext cx="360" cy="360"/>
            </p14:xfrm>
          </p:contentPart>
        </mc:Choice>
        <mc:Fallback>
          <p:pic>
            <p:nvPicPr>
              <p:cNvPr id="238" name="Entrada de lápiz 237">
                <a:extLst>
                  <a:ext uri="{FF2B5EF4-FFF2-40B4-BE49-F238E27FC236}">
                    <a16:creationId xmlns:a16="http://schemas.microsoft.com/office/drawing/2014/main" id="{7E2AFE39-2962-147F-C271-B285F3EABA9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909107" y="513728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239" name="Entrada de lápiz 238">
                <a:extLst>
                  <a:ext uri="{FF2B5EF4-FFF2-40B4-BE49-F238E27FC236}">
                    <a16:creationId xmlns:a16="http://schemas.microsoft.com/office/drawing/2014/main" id="{B70DB92E-D7F0-BA0F-2AB6-BF0FDD51A403}"/>
                  </a:ext>
                </a:extLst>
              </p14:cNvPr>
              <p14:cNvContentPartPr/>
              <p14:nvPr/>
            </p14:nvContentPartPr>
            <p14:xfrm>
              <a:off x="11893987" y="5002280"/>
              <a:ext cx="360" cy="360"/>
            </p14:xfrm>
          </p:contentPart>
        </mc:Choice>
        <mc:Fallback>
          <p:pic>
            <p:nvPicPr>
              <p:cNvPr id="239" name="Entrada de lápiz 238">
                <a:extLst>
                  <a:ext uri="{FF2B5EF4-FFF2-40B4-BE49-F238E27FC236}">
                    <a16:creationId xmlns:a16="http://schemas.microsoft.com/office/drawing/2014/main" id="{B70DB92E-D7F0-BA0F-2AB6-BF0FDD51A40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887867" y="49961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240" name="Entrada de lápiz 239">
                <a:extLst>
                  <a:ext uri="{FF2B5EF4-FFF2-40B4-BE49-F238E27FC236}">
                    <a16:creationId xmlns:a16="http://schemas.microsoft.com/office/drawing/2014/main" id="{3DACA66D-3E5A-31BE-87DD-95988AF28D2C}"/>
                  </a:ext>
                </a:extLst>
              </p14:cNvPr>
              <p14:cNvContentPartPr/>
              <p14:nvPr/>
            </p14:nvContentPartPr>
            <p14:xfrm>
              <a:off x="11654227" y="5079680"/>
              <a:ext cx="360" cy="360"/>
            </p14:xfrm>
          </p:contentPart>
        </mc:Choice>
        <mc:Fallback>
          <p:pic>
            <p:nvPicPr>
              <p:cNvPr id="240" name="Entrada de lápiz 239">
                <a:extLst>
                  <a:ext uri="{FF2B5EF4-FFF2-40B4-BE49-F238E27FC236}">
                    <a16:creationId xmlns:a16="http://schemas.microsoft.com/office/drawing/2014/main" id="{3DACA66D-3E5A-31BE-87DD-95988AF28D2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648107" y="50735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241" name="Entrada de lápiz 240">
                <a:extLst>
                  <a:ext uri="{FF2B5EF4-FFF2-40B4-BE49-F238E27FC236}">
                    <a16:creationId xmlns:a16="http://schemas.microsoft.com/office/drawing/2014/main" id="{94D0F1B6-07AA-171C-B4F7-51D21A30D8F3}"/>
                  </a:ext>
                </a:extLst>
              </p14:cNvPr>
              <p14:cNvContentPartPr/>
              <p14:nvPr/>
            </p14:nvContentPartPr>
            <p14:xfrm>
              <a:off x="11371987" y="5079680"/>
              <a:ext cx="360" cy="360"/>
            </p14:xfrm>
          </p:contentPart>
        </mc:Choice>
        <mc:Fallback>
          <p:pic>
            <p:nvPicPr>
              <p:cNvPr id="241" name="Entrada de lápiz 240">
                <a:extLst>
                  <a:ext uri="{FF2B5EF4-FFF2-40B4-BE49-F238E27FC236}">
                    <a16:creationId xmlns:a16="http://schemas.microsoft.com/office/drawing/2014/main" id="{94D0F1B6-07AA-171C-B4F7-51D21A30D8F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365867" y="50735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244" name="Entrada de lápiz 243">
                <a:extLst>
                  <a:ext uri="{FF2B5EF4-FFF2-40B4-BE49-F238E27FC236}">
                    <a16:creationId xmlns:a16="http://schemas.microsoft.com/office/drawing/2014/main" id="{EF043E54-D690-2C67-8823-3C8B6DD0744B}"/>
                  </a:ext>
                </a:extLst>
              </p14:cNvPr>
              <p14:cNvContentPartPr/>
              <p14:nvPr/>
            </p14:nvContentPartPr>
            <p14:xfrm>
              <a:off x="10983907" y="5277320"/>
              <a:ext cx="28440" cy="7560"/>
            </p14:xfrm>
          </p:contentPart>
        </mc:Choice>
        <mc:Fallback>
          <p:pic>
            <p:nvPicPr>
              <p:cNvPr id="244" name="Entrada de lápiz 243">
                <a:extLst>
                  <a:ext uri="{FF2B5EF4-FFF2-40B4-BE49-F238E27FC236}">
                    <a16:creationId xmlns:a16="http://schemas.microsoft.com/office/drawing/2014/main" id="{EF043E54-D690-2C67-8823-3C8B6DD0744B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10977787" y="5271200"/>
                <a:ext cx="406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245" name="Entrada de lápiz 244">
                <a:extLst>
                  <a:ext uri="{FF2B5EF4-FFF2-40B4-BE49-F238E27FC236}">
                    <a16:creationId xmlns:a16="http://schemas.microsoft.com/office/drawing/2014/main" id="{77B5D232-E937-1F20-4AF4-4478CA3F9CA4}"/>
                  </a:ext>
                </a:extLst>
              </p14:cNvPr>
              <p14:cNvContentPartPr/>
              <p14:nvPr/>
            </p14:nvContentPartPr>
            <p14:xfrm>
              <a:off x="10772227" y="5665400"/>
              <a:ext cx="360" cy="7560"/>
            </p14:xfrm>
          </p:contentPart>
        </mc:Choice>
        <mc:Fallback>
          <p:pic>
            <p:nvPicPr>
              <p:cNvPr id="245" name="Entrada de lápiz 244">
                <a:extLst>
                  <a:ext uri="{FF2B5EF4-FFF2-40B4-BE49-F238E27FC236}">
                    <a16:creationId xmlns:a16="http://schemas.microsoft.com/office/drawing/2014/main" id="{77B5D232-E937-1F20-4AF4-4478CA3F9CA4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0766107" y="5659280"/>
                <a:ext cx="1260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246" name="Entrada de lápiz 245">
                <a:extLst>
                  <a:ext uri="{FF2B5EF4-FFF2-40B4-BE49-F238E27FC236}">
                    <a16:creationId xmlns:a16="http://schemas.microsoft.com/office/drawing/2014/main" id="{52552873-69F3-D551-F863-A42CB2BA3048}"/>
                  </a:ext>
                </a:extLst>
              </p14:cNvPr>
              <p14:cNvContentPartPr/>
              <p14:nvPr/>
            </p14:nvContentPartPr>
            <p14:xfrm>
              <a:off x="10807507" y="5524280"/>
              <a:ext cx="35640" cy="7560"/>
            </p14:xfrm>
          </p:contentPart>
        </mc:Choice>
        <mc:Fallback>
          <p:pic>
            <p:nvPicPr>
              <p:cNvPr id="246" name="Entrada de lápiz 245">
                <a:extLst>
                  <a:ext uri="{FF2B5EF4-FFF2-40B4-BE49-F238E27FC236}">
                    <a16:creationId xmlns:a16="http://schemas.microsoft.com/office/drawing/2014/main" id="{52552873-69F3-D551-F863-A42CB2BA3048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10801387" y="5518160"/>
                <a:ext cx="478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247" name="Entrada de lápiz 246">
                <a:extLst>
                  <a:ext uri="{FF2B5EF4-FFF2-40B4-BE49-F238E27FC236}">
                    <a16:creationId xmlns:a16="http://schemas.microsoft.com/office/drawing/2014/main" id="{23D876A6-5962-1A53-6871-649697649FEB}"/>
                  </a:ext>
                </a:extLst>
              </p14:cNvPr>
              <p14:cNvContentPartPr/>
              <p14:nvPr/>
            </p14:nvContentPartPr>
            <p14:xfrm>
              <a:off x="11971747" y="6625160"/>
              <a:ext cx="14400" cy="360"/>
            </p14:xfrm>
          </p:contentPart>
        </mc:Choice>
        <mc:Fallback>
          <p:pic>
            <p:nvPicPr>
              <p:cNvPr id="247" name="Entrada de lápiz 246">
                <a:extLst>
                  <a:ext uri="{FF2B5EF4-FFF2-40B4-BE49-F238E27FC236}">
                    <a16:creationId xmlns:a16="http://schemas.microsoft.com/office/drawing/2014/main" id="{23D876A6-5962-1A53-6871-649697649FEB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1965627" y="6619040"/>
                <a:ext cx="2664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248" name="Entrada de lápiz 247">
                <a:extLst>
                  <a:ext uri="{FF2B5EF4-FFF2-40B4-BE49-F238E27FC236}">
                    <a16:creationId xmlns:a16="http://schemas.microsoft.com/office/drawing/2014/main" id="{174F500D-96FD-C897-D460-C1B902B75DFA}"/>
                  </a:ext>
                </a:extLst>
              </p14:cNvPr>
              <p14:cNvContentPartPr/>
              <p14:nvPr/>
            </p14:nvContentPartPr>
            <p14:xfrm>
              <a:off x="11583667" y="6716600"/>
              <a:ext cx="35640" cy="14760"/>
            </p14:xfrm>
          </p:contentPart>
        </mc:Choice>
        <mc:Fallback>
          <p:pic>
            <p:nvPicPr>
              <p:cNvPr id="248" name="Entrada de lápiz 247">
                <a:extLst>
                  <a:ext uri="{FF2B5EF4-FFF2-40B4-BE49-F238E27FC236}">
                    <a16:creationId xmlns:a16="http://schemas.microsoft.com/office/drawing/2014/main" id="{174F500D-96FD-C897-D460-C1B902B75DFA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11577547" y="6710327"/>
                <a:ext cx="47880" cy="27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249" name="Entrada de lápiz 248">
                <a:extLst>
                  <a:ext uri="{FF2B5EF4-FFF2-40B4-BE49-F238E27FC236}">
                    <a16:creationId xmlns:a16="http://schemas.microsoft.com/office/drawing/2014/main" id="{4AE265F4-EECE-869E-1358-93DB39585B29}"/>
                  </a:ext>
                </a:extLst>
              </p14:cNvPr>
              <p14:cNvContentPartPr/>
              <p14:nvPr/>
            </p14:nvContentPartPr>
            <p14:xfrm>
              <a:off x="11618947" y="6632000"/>
              <a:ext cx="35640" cy="14400"/>
            </p14:xfrm>
          </p:contentPart>
        </mc:Choice>
        <mc:Fallback>
          <p:pic>
            <p:nvPicPr>
              <p:cNvPr id="249" name="Entrada de lápiz 248">
                <a:extLst>
                  <a:ext uri="{FF2B5EF4-FFF2-40B4-BE49-F238E27FC236}">
                    <a16:creationId xmlns:a16="http://schemas.microsoft.com/office/drawing/2014/main" id="{4AE265F4-EECE-869E-1358-93DB39585B29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1612827" y="6625880"/>
                <a:ext cx="4788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250" name="Entrada de lápiz 249">
                <a:extLst>
                  <a:ext uri="{FF2B5EF4-FFF2-40B4-BE49-F238E27FC236}">
                    <a16:creationId xmlns:a16="http://schemas.microsoft.com/office/drawing/2014/main" id="{5EFE5B46-EEB9-7A8D-3D45-01CC6078D921}"/>
                  </a:ext>
                </a:extLst>
              </p14:cNvPr>
              <p14:cNvContentPartPr/>
              <p14:nvPr/>
            </p14:nvContentPartPr>
            <p14:xfrm>
              <a:off x="11781307" y="6420320"/>
              <a:ext cx="14400" cy="360"/>
            </p14:xfrm>
          </p:contentPart>
        </mc:Choice>
        <mc:Fallback>
          <p:pic>
            <p:nvPicPr>
              <p:cNvPr id="250" name="Entrada de lápiz 249">
                <a:extLst>
                  <a:ext uri="{FF2B5EF4-FFF2-40B4-BE49-F238E27FC236}">
                    <a16:creationId xmlns:a16="http://schemas.microsoft.com/office/drawing/2014/main" id="{5EFE5B46-EEB9-7A8D-3D45-01CC6078D921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1775187" y="6414200"/>
                <a:ext cx="2664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251" name="Entrada de lápiz 250">
                <a:extLst>
                  <a:ext uri="{FF2B5EF4-FFF2-40B4-BE49-F238E27FC236}">
                    <a16:creationId xmlns:a16="http://schemas.microsoft.com/office/drawing/2014/main" id="{2B16E919-F2A3-FE0C-EAF0-7EE528FA3A9B}"/>
                  </a:ext>
                </a:extLst>
              </p14:cNvPr>
              <p14:cNvContentPartPr/>
              <p14:nvPr/>
            </p14:nvContentPartPr>
            <p14:xfrm>
              <a:off x="11244907" y="5968880"/>
              <a:ext cx="360" cy="360"/>
            </p14:xfrm>
          </p:contentPart>
        </mc:Choice>
        <mc:Fallback>
          <p:pic>
            <p:nvPicPr>
              <p:cNvPr id="251" name="Entrada de lápiz 250">
                <a:extLst>
                  <a:ext uri="{FF2B5EF4-FFF2-40B4-BE49-F238E27FC236}">
                    <a16:creationId xmlns:a16="http://schemas.microsoft.com/office/drawing/2014/main" id="{2B16E919-F2A3-FE0C-EAF0-7EE528FA3A9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236267" y="59598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252" name="Entrada de lápiz 251">
                <a:extLst>
                  <a:ext uri="{FF2B5EF4-FFF2-40B4-BE49-F238E27FC236}">
                    <a16:creationId xmlns:a16="http://schemas.microsoft.com/office/drawing/2014/main" id="{D1C41DD9-4D9F-1065-DD4D-F250081F553F}"/>
                  </a:ext>
                </a:extLst>
              </p14:cNvPr>
              <p14:cNvContentPartPr/>
              <p14:nvPr/>
            </p14:nvContentPartPr>
            <p14:xfrm>
              <a:off x="11054467" y="6251120"/>
              <a:ext cx="360" cy="360"/>
            </p14:xfrm>
          </p:contentPart>
        </mc:Choice>
        <mc:Fallback>
          <p:pic>
            <p:nvPicPr>
              <p:cNvPr id="252" name="Entrada de lápiz 251">
                <a:extLst>
                  <a:ext uri="{FF2B5EF4-FFF2-40B4-BE49-F238E27FC236}">
                    <a16:creationId xmlns:a16="http://schemas.microsoft.com/office/drawing/2014/main" id="{D1C41DD9-4D9F-1065-DD4D-F250081F553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045467" y="62421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253" name="Entrada de lápiz 252">
                <a:extLst>
                  <a:ext uri="{FF2B5EF4-FFF2-40B4-BE49-F238E27FC236}">
                    <a16:creationId xmlns:a16="http://schemas.microsoft.com/office/drawing/2014/main" id="{4F6ECFCF-7D11-37F1-7F23-418FF4BC8093}"/>
                  </a:ext>
                </a:extLst>
              </p14:cNvPr>
              <p14:cNvContentPartPr/>
              <p14:nvPr/>
            </p14:nvContentPartPr>
            <p14:xfrm>
              <a:off x="10913347" y="6434360"/>
              <a:ext cx="360" cy="360"/>
            </p14:xfrm>
          </p:contentPart>
        </mc:Choice>
        <mc:Fallback>
          <p:pic>
            <p:nvPicPr>
              <p:cNvPr id="253" name="Entrada de lápiz 252">
                <a:extLst>
                  <a:ext uri="{FF2B5EF4-FFF2-40B4-BE49-F238E27FC236}">
                    <a16:creationId xmlns:a16="http://schemas.microsoft.com/office/drawing/2014/main" id="{4F6ECFCF-7D11-37F1-7F23-418FF4BC809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904707" y="64257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254" name="Entrada de lápiz 253">
                <a:extLst>
                  <a:ext uri="{FF2B5EF4-FFF2-40B4-BE49-F238E27FC236}">
                    <a16:creationId xmlns:a16="http://schemas.microsoft.com/office/drawing/2014/main" id="{3BEC92DD-E882-CE9F-FF9A-8A6C28DD5ED7}"/>
                  </a:ext>
                </a:extLst>
              </p14:cNvPr>
              <p14:cNvContentPartPr/>
              <p14:nvPr/>
            </p14:nvContentPartPr>
            <p14:xfrm>
              <a:off x="10856827" y="6596720"/>
              <a:ext cx="360" cy="360"/>
            </p14:xfrm>
          </p:contentPart>
        </mc:Choice>
        <mc:Fallback>
          <p:pic>
            <p:nvPicPr>
              <p:cNvPr id="254" name="Entrada de lápiz 253">
                <a:extLst>
                  <a:ext uri="{FF2B5EF4-FFF2-40B4-BE49-F238E27FC236}">
                    <a16:creationId xmlns:a16="http://schemas.microsoft.com/office/drawing/2014/main" id="{3BEC92DD-E882-CE9F-FF9A-8A6C28DD5ED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848187" y="65880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255" name="Entrada de lápiz 254">
                <a:extLst>
                  <a:ext uri="{FF2B5EF4-FFF2-40B4-BE49-F238E27FC236}">
                    <a16:creationId xmlns:a16="http://schemas.microsoft.com/office/drawing/2014/main" id="{62C59E0F-FBCC-A824-03BD-33E2A271E71D}"/>
                  </a:ext>
                </a:extLst>
              </p14:cNvPr>
              <p14:cNvContentPartPr/>
              <p14:nvPr/>
            </p14:nvContentPartPr>
            <p14:xfrm>
              <a:off x="10638307" y="6385040"/>
              <a:ext cx="360" cy="360"/>
            </p14:xfrm>
          </p:contentPart>
        </mc:Choice>
        <mc:Fallback>
          <p:pic>
            <p:nvPicPr>
              <p:cNvPr id="255" name="Entrada de lápiz 254">
                <a:extLst>
                  <a:ext uri="{FF2B5EF4-FFF2-40B4-BE49-F238E27FC236}">
                    <a16:creationId xmlns:a16="http://schemas.microsoft.com/office/drawing/2014/main" id="{62C59E0F-FBCC-A824-03BD-33E2A271E71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629307" y="63764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256" name="Entrada de lápiz 255">
                <a:extLst>
                  <a:ext uri="{FF2B5EF4-FFF2-40B4-BE49-F238E27FC236}">
                    <a16:creationId xmlns:a16="http://schemas.microsoft.com/office/drawing/2014/main" id="{97F7EFCD-4475-7429-0B17-41155B0BE1B1}"/>
                  </a:ext>
                </a:extLst>
              </p14:cNvPr>
              <p14:cNvContentPartPr/>
              <p14:nvPr/>
            </p14:nvContentPartPr>
            <p14:xfrm>
              <a:off x="10666387" y="5933600"/>
              <a:ext cx="360" cy="360"/>
            </p14:xfrm>
          </p:contentPart>
        </mc:Choice>
        <mc:Fallback>
          <p:pic>
            <p:nvPicPr>
              <p:cNvPr id="256" name="Entrada de lápiz 255">
                <a:extLst>
                  <a:ext uri="{FF2B5EF4-FFF2-40B4-BE49-F238E27FC236}">
                    <a16:creationId xmlns:a16="http://schemas.microsoft.com/office/drawing/2014/main" id="{97F7EFCD-4475-7429-0B17-41155B0BE1B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657747" y="59246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257" name="Entrada de lápiz 256">
                <a:extLst>
                  <a:ext uri="{FF2B5EF4-FFF2-40B4-BE49-F238E27FC236}">
                    <a16:creationId xmlns:a16="http://schemas.microsoft.com/office/drawing/2014/main" id="{9A410037-5A22-9E36-F2E0-A87CDED8F47C}"/>
                  </a:ext>
                </a:extLst>
              </p14:cNvPr>
              <p14:cNvContentPartPr/>
              <p14:nvPr/>
            </p14:nvContentPartPr>
            <p14:xfrm>
              <a:off x="10567747" y="5940440"/>
              <a:ext cx="360" cy="360"/>
            </p14:xfrm>
          </p:contentPart>
        </mc:Choice>
        <mc:Fallback>
          <p:pic>
            <p:nvPicPr>
              <p:cNvPr id="257" name="Entrada de lápiz 256">
                <a:extLst>
                  <a:ext uri="{FF2B5EF4-FFF2-40B4-BE49-F238E27FC236}">
                    <a16:creationId xmlns:a16="http://schemas.microsoft.com/office/drawing/2014/main" id="{9A410037-5A22-9E36-F2E0-A87CDED8F47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558747" y="59318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258" name="Entrada de lápiz 257">
                <a:extLst>
                  <a:ext uri="{FF2B5EF4-FFF2-40B4-BE49-F238E27FC236}">
                    <a16:creationId xmlns:a16="http://schemas.microsoft.com/office/drawing/2014/main" id="{C38DD73D-3845-B71C-28C2-C351B762CE6D}"/>
                  </a:ext>
                </a:extLst>
              </p14:cNvPr>
              <p14:cNvContentPartPr/>
              <p14:nvPr/>
            </p14:nvContentPartPr>
            <p14:xfrm>
              <a:off x="10419427" y="6060680"/>
              <a:ext cx="360" cy="360"/>
            </p14:xfrm>
          </p:contentPart>
        </mc:Choice>
        <mc:Fallback>
          <p:pic>
            <p:nvPicPr>
              <p:cNvPr id="258" name="Entrada de lápiz 257">
                <a:extLst>
                  <a:ext uri="{FF2B5EF4-FFF2-40B4-BE49-F238E27FC236}">
                    <a16:creationId xmlns:a16="http://schemas.microsoft.com/office/drawing/2014/main" id="{C38DD73D-3845-B71C-28C2-C351B762CE6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410787" y="60516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259" name="Entrada de lápiz 258">
                <a:extLst>
                  <a:ext uri="{FF2B5EF4-FFF2-40B4-BE49-F238E27FC236}">
                    <a16:creationId xmlns:a16="http://schemas.microsoft.com/office/drawing/2014/main" id="{9320346D-D26A-A20E-E42E-E3203439E726}"/>
                  </a:ext>
                </a:extLst>
              </p14:cNvPr>
              <p14:cNvContentPartPr/>
              <p14:nvPr/>
            </p14:nvContentPartPr>
            <p14:xfrm>
              <a:off x="10539307" y="6420320"/>
              <a:ext cx="360" cy="360"/>
            </p14:xfrm>
          </p:contentPart>
        </mc:Choice>
        <mc:Fallback>
          <p:pic>
            <p:nvPicPr>
              <p:cNvPr id="259" name="Entrada de lápiz 258">
                <a:extLst>
                  <a:ext uri="{FF2B5EF4-FFF2-40B4-BE49-F238E27FC236}">
                    <a16:creationId xmlns:a16="http://schemas.microsoft.com/office/drawing/2014/main" id="{9320346D-D26A-A20E-E42E-E3203439E72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530667" y="64116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260" name="Entrada de lápiz 259">
                <a:extLst>
                  <a:ext uri="{FF2B5EF4-FFF2-40B4-BE49-F238E27FC236}">
                    <a16:creationId xmlns:a16="http://schemas.microsoft.com/office/drawing/2014/main" id="{EA88370F-CD81-469D-6EEC-F1D27C534DB4}"/>
                  </a:ext>
                </a:extLst>
              </p14:cNvPr>
              <p14:cNvContentPartPr/>
              <p14:nvPr/>
            </p14:nvContentPartPr>
            <p14:xfrm>
              <a:off x="11654227" y="4790600"/>
              <a:ext cx="360" cy="360"/>
            </p14:xfrm>
          </p:contentPart>
        </mc:Choice>
        <mc:Fallback>
          <p:pic>
            <p:nvPicPr>
              <p:cNvPr id="260" name="Entrada de lápiz 259">
                <a:extLst>
                  <a:ext uri="{FF2B5EF4-FFF2-40B4-BE49-F238E27FC236}">
                    <a16:creationId xmlns:a16="http://schemas.microsoft.com/office/drawing/2014/main" id="{EA88370F-CD81-469D-6EEC-F1D27C534DB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645227" y="47816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261" name="Entrada de lápiz 260">
                <a:extLst>
                  <a:ext uri="{FF2B5EF4-FFF2-40B4-BE49-F238E27FC236}">
                    <a16:creationId xmlns:a16="http://schemas.microsoft.com/office/drawing/2014/main" id="{0F56269F-32A1-4D5C-BAB8-E5D7A726BBE3}"/>
                  </a:ext>
                </a:extLst>
              </p14:cNvPr>
              <p14:cNvContentPartPr/>
              <p14:nvPr/>
            </p14:nvContentPartPr>
            <p14:xfrm>
              <a:off x="11893987" y="5002280"/>
              <a:ext cx="360" cy="360"/>
            </p14:xfrm>
          </p:contentPart>
        </mc:Choice>
        <mc:Fallback>
          <p:pic>
            <p:nvPicPr>
              <p:cNvPr id="261" name="Entrada de lápiz 260">
                <a:extLst>
                  <a:ext uri="{FF2B5EF4-FFF2-40B4-BE49-F238E27FC236}">
                    <a16:creationId xmlns:a16="http://schemas.microsoft.com/office/drawing/2014/main" id="{0F56269F-32A1-4D5C-BAB8-E5D7A726BBE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885347" y="49932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262" name="Entrada de lápiz 261">
                <a:extLst>
                  <a:ext uri="{FF2B5EF4-FFF2-40B4-BE49-F238E27FC236}">
                    <a16:creationId xmlns:a16="http://schemas.microsoft.com/office/drawing/2014/main" id="{AAF5429C-F628-6A5F-30A5-5F47B572ABA0}"/>
                  </a:ext>
                </a:extLst>
              </p14:cNvPr>
              <p14:cNvContentPartPr/>
              <p14:nvPr/>
            </p14:nvContentPartPr>
            <p14:xfrm>
              <a:off x="11428507" y="5114960"/>
              <a:ext cx="360" cy="360"/>
            </p14:xfrm>
          </p:contentPart>
        </mc:Choice>
        <mc:Fallback>
          <p:pic>
            <p:nvPicPr>
              <p:cNvPr id="262" name="Entrada de lápiz 261">
                <a:extLst>
                  <a:ext uri="{FF2B5EF4-FFF2-40B4-BE49-F238E27FC236}">
                    <a16:creationId xmlns:a16="http://schemas.microsoft.com/office/drawing/2014/main" id="{AAF5429C-F628-6A5F-30A5-5F47B572ABA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419507" y="51063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263" name="Entrada de lápiz 262">
                <a:extLst>
                  <a:ext uri="{FF2B5EF4-FFF2-40B4-BE49-F238E27FC236}">
                    <a16:creationId xmlns:a16="http://schemas.microsoft.com/office/drawing/2014/main" id="{E04E6FFF-FD0C-9105-F876-F869ED6EC13F}"/>
                  </a:ext>
                </a:extLst>
              </p14:cNvPr>
              <p14:cNvContentPartPr/>
              <p14:nvPr/>
            </p14:nvContentPartPr>
            <p14:xfrm>
              <a:off x="11238067" y="5228000"/>
              <a:ext cx="360" cy="360"/>
            </p14:xfrm>
          </p:contentPart>
        </mc:Choice>
        <mc:Fallback>
          <p:pic>
            <p:nvPicPr>
              <p:cNvPr id="263" name="Entrada de lápiz 262">
                <a:extLst>
                  <a:ext uri="{FF2B5EF4-FFF2-40B4-BE49-F238E27FC236}">
                    <a16:creationId xmlns:a16="http://schemas.microsoft.com/office/drawing/2014/main" id="{E04E6FFF-FD0C-9105-F876-F869ED6EC13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229067" y="52190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264" name="Entrada de lápiz 263">
                <a:extLst>
                  <a:ext uri="{FF2B5EF4-FFF2-40B4-BE49-F238E27FC236}">
                    <a16:creationId xmlns:a16="http://schemas.microsoft.com/office/drawing/2014/main" id="{359D94EE-197F-ECD6-EC33-CE97C19A5940}"/>
                  </a:ext>
                </a:extLst>
              </p14:cNvPr>
              <p14:cNvContentPartPr/>
              <p14:nvPr/>
            </p14:nvContentPartPr>
            <p14:xfrm>
              <a:off x="11110987" y="5220800"/>
              <a:ext cx="360" cy="360"/>
            </p14:xfrm>
          </p:contentPart>
        </mc:Choice>
        <mc:Fallback>
          <p:pic>
            <p:nvPicPr>
              <p:cNvPr id="264" name="Entrada de lápiz 263">
                <a:extLst>
                  <a:ext uri="{FF2B5EF4-FFF2-40B4-BE49-F238E27FC236}">
                    <a16:creationId xmlns:a16="http://schemas.microsoft.com/office/drawing/2014/main" id="{359D94EE-197F-ECD6-EC33-CE97C19A594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101987" y="52121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265" name="Entrada de lápiz 264">
                <a:extLst>
                  <a:ext uri="{FF2B5EF4-FFF2-40B4-BE49-F238E27FC236}">
                    <a16:creationId xmlns:a16="http://schemas.microsoft.com/office/drawing/2014/main" id="{FEBB26C2-D693-AB3D-D070-F08B08D0853F}"/>
                  </a:ext>
                </a:extLst>
              </p14:cNvPr>
              <p14:cNvContentPartPr/>
              <p14:nvPr/>
            </p14:nvContentPartPr>
            <p14:xfrm>
              <a:off x="10666387" y="5489000"/>
              <a:ext cx="360" cy="360"/>
            </p14:xfrm>
          </p:contentPart>
        </mc:Choice>
        <mc:Fallback>
          <p:pic>
            <p:nvPicPr>
              <p:cNvPr id="265" name="Entrada de lápiz 264">
                <a:extLst>
                  <a:ext uri="{FF2B5EF4-FFF2-40B4-BE49-F238E27FC236}">
                    <a16:creationId xmlns:a16="http://schemas.microsoft.com/office/drawing/2014/main" id="{FEBB26C2-D693-AB3D-D070-F08B08D0853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657747" y="54803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266" name="Entrada de lápiz 265">
                <a:extLst>
                  <a:ext uri="{FF2B5EF4-FFF2-40B4-BE49-F238E27FC236}">
                    <a16:creationId xmlns:a16="http://schemas.microsoft.com/office/drawing/2014/main" id="{16B6ADB4-91EB-729B-83BF-97B03ACADEA3}"/>
                  </a:ext>
                </a:extLst>
              </p14:cNvPr>
              <p14:cNvContentPartPr/>
              <p14:nvPr/>
            </p14:nvContentPartPr>
            <p14:xfrm>
              <a:off x="10906147" y="5312600"/>
              <a:ext cx="360" cy="360"/>
            </p14:xfrm>
          </p:contentPart>
        </mc:Choice>
        <mc:Fallback>
          <p:pic>
            <p:nvPicPr>
              <p:cNvPr id="266" name="Entrada de lápiz 265">
                <a:extLst>
                  <a:ext uri="{FF2B5EF4-FFF2-40B4-BE49-F238E27FC236}">
                    <a16:creationId xmlns:a16="http://schemas.microsoft.com/office/drawing/2014/main" id="{16B6ADB4-91EB-729B-83BF-97B03ACADEA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897507" y="53039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267" name="Entrada de lápiz 266">
                <a:extLst>
                  <a:ext uri="{FF2B5EF4-FFF2-40B4-BE49-F238E27FC236}">
                    <a16:creationId xmlns:a16="http://schemas.microsoft.com/office/drawing/2014/main" id="{1D055C09-6380-267B-7E33-2126E085B592}"/>
                  </a:ext>
                </a:extLst>
              </p14:cNvPr>
              <p14:cNvContentPartPr/>
              <p14:nvPr/>
            </p14:nvContentPartPr>
            <p14:xfrm>
              <a:off x="11202787" y="5065640"/>
              <a:ext cx="360" cy="360"/>
            </p14:xfrm>
          </p:contentPart>
        </mc:Choice>
        <mc:Fallback>
          <p:pic>
            <p:nvPicPr>
              <p:cNvPr id="267" name="Entrada de lápiz 266">
                <a:extLst>
                  <a:ext uri="{FF2B5EF4-FFF2-40B4-BE49-F238E27FC236}">
                    <a16:creationId xmlns:a16="http://schemas.microsoft.com/office/drawing/2014/main" id="{1D055C09-6380-267B-7E33-2126E085B59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193787" y="50570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268" name="Entrada de lápiz 267">
                <a:extLst>
                  <a:ext uri="{FF2B5EF4-FFF2-40B4-BE49-F238E27FC236}">
                    <a16:creationId xmlns:a16="http://schemas.microsoft.com/office/drawing/2014/main" id="{41929D7D-3BDD-9E00-89E1-E17FB9C7476A}"/>
                  </a:ext>
                </a:extLst>
              </p14:cNvPr>
              <p14:cNvContentPartPr/>
              <p14:nvPr/>
            </p14:nvContentPartPr>
            <p14:xfrm>
              <a:off x="11583667" y="5030360"/>
              <a:ext cx="360" cy="360"/>
            </p14:xfrm>
          </p:contentPart>
        </mc:Choice>
        <mc:Fallback>
          <p:pic>
            <p:nvPicPr>
              <p:cNvPr id="268" name="Entrada de lápiz 267">
                <a:extLst>
                  <a:ext uri="{FF2B5EF4-FFF2-40B4-BE49-F238E27FC236}">
                    <a16:creationId xmlns:a16="http://schemas.microsoft.com/office/drawing/2014/main" id="{41929D7D-3BDD-9E00-89E1-E17FB9C7476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574667" y="50217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269" name="Entrada de lápiz 268">
                <a:extLst>
                  <a:ext uri="{FF2B5EF4-FFF2-40B4-BE49-F238E27FC236}">
                    <a16:creationId xmlns:a16="http://schemas.microsoft.com/office/drawing/2014/main" id="{852C3C76-A439-DC89-80C8-23628F688C85}"/>
                  </a:ext>
                </a:extLst>
              </p14:cNvPr>
              <p14:cNvContentPartPr/>
              <p14:nvPr/>
            </p14:nvContentPartPr>
            <p14:xfrm>
              <a:off x="11908027" y="4917680"/>
              <a:ext cx="360" cy="360"/>
            </p14:xfrm>
          </p:contentPart>
        </mc:Choice>
        <mc:Fallback>
          <p:pic>
            <p:nvPicPr>
              <p:cNvPr id="269" name="Entrada de lápiz 268">
                <a:extLst>
                  <a:ext uri="{FF2B5EF4-FFF2-40B4-BE49-F238E27FC236}">
                    <a16:creationId xmlns:a16="http://schemas.microsoft.com/office/drawing/2014/main" id="{852C3C76-A439-DC89-80C8-23628F688C8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899387" y="49086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270" name="Entrada de lápiz 269">
                <a:extLst>
                  <a:ext uri="{FF2B5EF4-FFF2-40B4-BE49-F238E27FC236}">
                    <a16:creationId xmlns:a16="http://schemas.microsoft.com/office/drawing/2014/main" id="{9746A787-C280-36C9-B907-F3EA6A466169}"/>
                  </a:ext>
                </a:extLst>
              </p14:cNvPr>
              <p14:cNvContentPartPr/>
              <p14:nvPr/>
            </p14:nvContentPartPr>
            <p14:xfrm>
              <a:off x="11421307" y="4684760"/>
              <a:ext cx="360" cy="360"/>
            </p14:xfrm>
          </p:contentPart>
        </mc:Choice>
        <mc:Fallback>
          <p:pic>
            <p:nvPicPr>
              <p:cNvPr id="270" name="Entrada de lápiz 269">
                <a:extLst>
                  <a:ext uri="{FF2B5EF4-FFF2-40B4-BE49-F238E27FC236}">
                    <a16:creationId xmlns:a16="http://schemas.microsoft.com/office/drawing/2014/main" id="{9746A787-C280-36C9-B907-F3EA6A46616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412667" y="46757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271" name="Entrada de lápiz 270">
                <a:extLst>
                  <a:ext uri="{FF2B5EF4-FFF2-40B4-BE49-F238E27FC236}">
                    <a16:creationId xmlns:a16="http://schemas.microsoft.com/office/drawing/2014/main" id="{49DA38C3-B9A9-0397-42FD-716B97AC87AC}"/>
                  </a:ext>
                </a:extLst>
              </p14:cNvPr>
              <p14:cNvContentPartPr/>
              <p14:nvPr/>
            </p14:nvContentPartPr>
            <p14:xfrm>
              <a:off x="10997947" y="5051600"/>
              <a:ext cx="360" cy="360"/>
            </p14:xfrm>
          </p:contentPart>
        </mc:Choice>
        <mc:Fallback>
          <p:pic>
            <p:nvPicPr>
              <p:cNvPr id="271" name="Entrada de lápiz 270">
                <a:extLst>
                  <a:ext uri="{FF2B5EF4-FFF2-40B4-BE49-F238E27FC236}">
                    <a16:creationId xmlns:a16="http://schemas.microsoft.com/office/drawing/2014/main" id="{49DA38C3-B9A9-0397-42FD-716B97AC87A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989307" y="50426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272" name="Entrada de lápiz 271">
                <a:extLst>
                  <a:ext uri="{FF2B5EF4-FFF2-40B4-BE49-F238E27FC236}">
                    <a16:creationId xmlns:a16="http://schemas.microsoft.com/office/drawing/2014/main" id="{EA263909-1FB5-0AED-B6E1-3C5E70CBAA9C}"/>
                  </a:ext>
                </a:extLst>
              </p14:cNvPr>
              <p14:cNvContentPartPr/>
              <p14:nvPr/>
            </p14:nvContentPartPr>
            <p14:xfrm>
              <a:off x="11315467" y="6039440"/>
              <a:ext cx="360" cy="360"/>
            </p14:xfrm>
          </p:contentPart>
        </mc:Choice>
        <mc:Fallback>
          <p:pic>
            <p:nvPicPr>
              <p:cNvPr id="272" name="Entrada de lápiz 271">
                <a:extLst>
                  <a:ext uri="{FF2B5EF4-FFF2-40B4-BE49-F238E27FC236}">
                    <a16:creationId xmlns:a16="http://schemas.microsoft.com/office/drawing/2014/main" id="{EA263909-1FB5-0AED-B6E1-3C5E70CBAA9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306827" y="60304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273" name="Entrada de lápiz 272">
                <a:extLst>
                  <a:ext uri="{FF2B5EF4-FFF2-40B4-BE49-F238E27FC236}">
                    <a16:creationId xmlns:a16="http://schemas.microsoft.com/office/drawing/2014/main" id="{05C6BEA0-0030-9EFA-B53B-CEB6258488EF}"/>
                  </a:ext>
                </a:extLst>
              </p14:cNvPr>
              <p14:cNvContentPartPr/>
              <p14:nvPr/>
            </p14:nvContentPartPr>
            <p14:xfrm>
              <a:off x="10941427" y="6293240"/>
              <a:ext cx="360" cy="360"/>
            </p14:xfrm>
          </p:contentPart>
        </mc:Choice>
        <mc:Fallback>
          <p:pic>
            <p:nvPicPr>
              <p:cNvPr id="273" name="Entrada de lápiz 272">
                <a:extLst>
                  <a:ext uri="{FF2B5EF4-FFF2-40B4-BE49-F238E27FC236}">
                    <a16:creationId xmlns:a16="http://schemas.microsoft.com/office/drawing/2014/main" id="{05C6BEA0-0030-9EFA-B53B-CEB6258488E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932787" y="62846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274" name="Entrada de lápiz 273">
                <a:extLst>
                  <a:ext uri="{FF2B5EF4-FFF2-40B4-BE49-F238E27FC236}">
                    <a16:creationId xmlns:a16="http://schemas.microsoft.com/office/drawing/2014/main" id="{03AB2091-380E-83CB-75D9-66A0D1C88273}"/>
                  </a:ext>
                </a:extLst>
              </p14:cNvPr>
              <p14:cNvContentPartPr/>
              <p14:nvPr/>
            </p14:nvContentPartPr>
            <p14:xfrm>
              <a:off x="10560547" y="6455600"/>
              <a:ext cx="360" cy="360"/>
            </p14:xfrm>
          </p:contentPart>
        </mc:Choice>
        <mc:Fallback>
          <p:pic>
            <p:nvPicPr>
              <p:cNvPr id="274" name="Entrada de lápiz 273">
                <a:extLst>
                  <a:ext uri="{FF2B5EF4-FFF2-40B4-BE49-F238E27FC236}">
                    <a16:creationId xmlns:a16="http://schemas.microsoft.com/office/drawing/2014/main" id="{03AB2091-380E-83CB-75D9-66A0D1C8827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551907" y="64469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275" name="Entrada de lápiz 274">
                <a:extLst>
                  <a:ext uri="{FF2B5EF4-FFF2-40B4-BE49-F238E27FC236}">
                    <a16:creationId xmlns:a16="http://schemas.microsoft.com/office/drawing/2014/main" id="{5210701C-0F51-E9AF-EC6B-42FB341CC221}"/>
                  </a:ext>
                </a:extLst>
              </p14:cNvPr>
              <p14:cNvContentPartPr/>
              <p14:nvPr/>
            </p14:nvContentPartPr>
            <p14:xfrm>
              <a:off x="10489987" y="6695720"/>
              <a:ext cx="360" cy="360"/>
            </p14:xfrm>
          </p:contentPart>
        </mc:Choice>
        <mc:Fallback>
          <p:pic>
            <p:nvPicPr>
              <p:cNvPr id="275" name="Entrada de lápiz 274">
                <a:extLst>
                  <a:ext uri="{FF2B5EF4-FFF2-40B4-BE49-F238E27FC236}">
                    <a16:creationId xmlns:a16="http://schemas.microsoft.com/office/drawing/2014/main" id="{5210701C-0F51-E9AF-EC6B-42FB341CC22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481347" y="66867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276" name="Entrada de lápiz 275">
                <a:extLst>
                  <a:ext uri="{FF2B5EF4-FFF2-40B4-BE49-F238E27FC236}">
                    <a16:creationId xmlns:a16="http://schemas.microsoft.com/office/drawing/2014/main" id="{918CB983-84B2-D7FA-962D-80A21EA4CF62}"/>
                  </a:ext>
                </a:extLst>
              </p14:cNvPr>
              <p14:cNvContentPartPr/>
              <p14:nvPr/>
            </p14:nvContentPartPr>
            <p14:xfrm>
              <a:off x="11618947" y="6660440"/>
              <a:ext cx="360" cy="360"/>
            </p14:xfrm>
          </p:contentPart>
        </mc:Choice>
        <mc:Fallback>
          <p:pic>
            <p:nvPicPr>
              <p:cNvPr id="276" name="Entrada de lápiz 275">
                <a:extLst>
                  <a:ext uri="{FF2B5EF4-FFF2-40B4-BE49-F238E27FC236}">
                    <a16:creationId xmlns:a16="http://schemas.microsoft.com/office/drawing/2014/main" id="{918CB983-84B2-D7FA-962D-80A21EA4CF6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609947" y="66514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277" name="Entrada de lápiz 276">
                <a:extLst>
                  <a:ext uri="{FF2B5EF4-FFF2-40B4-BE49-F238E27FC236}">
                    <a16:creationId xmlns:a16="http://schemas.microsoft.com/office/drawing/2014/main" id="{A153B7C5-237A-D182-FED9-F5961385D2C9}"/>
                  </a:ext>
                </a:extLst>
              </p14:cNvPr>
              <p14:cNvContentPartPr/>
              <p14:nvPr/>
            </p14:nvContentPartPr>
            <p14:xfrm>
              <a:off x="12197467" y="6617960"/>
              <a:ext cx="360" cy="360"/>
            </p14:xfrm>
          </p:contentPart>
        </mc:Choice>
        <mc:Fallback>
          <p:pic>
            <p:nvPicPr>
              <p:cNvPr id="277" name="Entrada de lápiz 276">
                <a:extLst>
                  <a:ext uri="{FF2B5EF4-FFF2-40B4-BE49-F238E27FC236}">
                    <a16:creationId xmlns:a16="http://schemas.microsoft.com/office/drawing/2014/main" id="{A153B7C5-237A-D182-FED9-F5961385D2C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2188467" y="66089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278" name="Entrada de lápiz 277">
                <a:extLst>
                  <a:ext uri="{FF2B5EF4-FFF2-40B4-BE49-F238E27FC236}">
                    <a16:creationId xmlns:a16="http://schemas.microsoft.com/office/drawing/2014/main" id="{EA7DFB92-976F-A890-66BF-A658B8A52B27}"/>
                  </a:ext>
                </a:extLst>
              </p14:cNvPr>
              <p14:cNvContentPartPr/>
              <p14:nvPr/>
            </p14:nvContentPartPr>
            <p14:xfrm>
              <a:off x="12070387" y="6378200"/>
              <a:ext cx="360" cy="360"/>
            </p14:xfrm>
          </p:contentPart>
        </mc:Choice>
        <mc:Fallback>
          <p:pic>
            <p:nvPicPr>
              <p:cNvPr id="278" name="Entrada de lápiz 277">
                <a:extLst>
                  <a:ext uri="{FF2B5EF4-FFF2-40B4-BE49-F238E27FC236}">
                    <a16:creationId xmlns:a16="http://schemas.microsoft.com/office/drawing/2014/main" id="{EA7DFB92-976F-A890-66BF-A658B8A52B2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2061747" y="63692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279" name="Entrada de lápiz 278">
                <a:extLst>
                  <a:ext uri="{FF2B5EF4-FFF2-40B4-BE49-F238E27FC236}">
                    <a16:creationId xmlns:a16="http://schemas.microsoft.com/office/drawing/2014/main" id="{8F5D0BD6-2667-99F6-8F41-49F96E44AE7E}"/>
                  </a:ext>
                </a:extLst>
              </p14:cNvPr>
              <p14:cNvContentPartPr/>
              <p14:nvPr/>
            </p14:nvContentPartPr>
            <p14:xfrm>
              <a:off x="12112867" y="6286400"/>
              <a:ext cx="360" cy="360"/>
            </p14:xfrm>
          </p:contentPart>
        </mc:Choice>
        <mc:Fallback>
          <p:pic>
            <p:nvPicPr>
              <p:cNvPr id="279" name="Entrada de lápiz 278">
                <a:extLst>
                  <a:ext uri="{FF2B5EF4-FFF2-40B4-BE49-F238E27FC236}">
                    <a16:creationId xmlns:a16="http://schemas.microsoft.com/office/drawing/2014/main" id="{8F5D0BD6-2667-99F6-8F41-49F96E44AE7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2103867" y="62774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280" name="Entrada de lápiz 279">
                <a:extLst>
                  <a:ext uri="{FF2B5EF4-FFF2-40B4-BE49-F238E27FC236}">
                    <a16:creationId xmlns:a16="http://schemas.microsoft.com/office/drawing/2014/main" id="{D3096908-CEEA-846D-C889-E7976B374536}"/>
                  </a:ext>
                </a:extLst>
              </p14:cNvPr>
              <p14:cNvContentPartPr/>
              <p14:nvPr/>
            </p14:nvContentPartPr>
            <p14:xfrm>
              <a:off x="11858707" y="6215840"/>
              <a:ext cx="360" cy="360"/>
            </p14:xfrm>
          </p:contentPart>
        </mc:Choice>
        <mc:Fallback>
          <p:pic>
            <p:nvPicPr>
              <p:cNvPr id="280" name="Entrada de lápiz 279">
                <a:extLst>
                  <a:ext uri="{FF2B5EF4-FFF2-40B4-BE49-F238E27FC236}">
                    <a16:creationId xmlns:a16="http://schemas.microsoft.com/office/drawing/2014/main" id="{D3096908-CEEA-846D-C889-E7976B37453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850067" y="62068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281" name="Entrada de lápiz 280">
                <a:extLst>
                  <a:ext uri="{FF2B5EF4-FFF2-40B4-BE49-F238E27FC236}">
                    <a16:creationId xmlns:a16="http://schemas.microsoft.com/office/drawing/2014/main" id="{016CCE8F-40FC-4C8F-257C-721285E17B22}"/>
                  </a:ext>
                </a:extLst>
              </p14:cNvPr>
              <p14:cNvContentPartPr/>
              <p14:nvPr/>
            </p14:nvContentPartPr>
            <p14:xfrm>
              <a:off x="11978587" y="6116840"/>
              <a:ext cx="360" cy="360"/>
            </p14:xfrm>
          </p:contentPart>
        </mc:Choice>
        <mc:Fallback>
          <p:pic>
            <p:nvPicPr>
              <p:cNvPr id="281" name="Entrada de lápiz 280">
                <a:extLst>
                  <a:ext uri="{FF2B5EF4-FFF2-40B4-BE49-F238E27FC236}">
                    <a16:creationId xmlns:a16="http://schemas.microsoft.com/office/drawing/2014/main" id="{016CCE8F-40FC-4C8F-257C-721285E17B2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969947" y="61082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282" name="Entrada de lápiz 281">
                <a:extLst>
                  <a:ext uri="{FF2B5EF4-FFF2-40B4-BE49-F238E27FC236}">
                    <a16:creationId xmlns:a16="http://schemas.microsoft.com/office/drawing/2014/main" id="{D31426C2-62F5-D255-DD96-B0611B997BEA}"/>
                  </a:ext>
                </a:extLst>
              </p14:cNvPr>
              <p14:cNvContentPartPr/>
              <p14:nvPr/>
            </p14:nvContentPartPr>
            <p14:xfrm>
              <a:off x="11343907" y="5982920"/>
              <a:ext cx="360" cy="360"/>
            </p14:xfrm>
          </p:contentPart>
        </mc:Choice>
        <mc:Fallback>
          <p:pic>
            <p:nvPicPr>
              <p:cNvPr id="282" name="Entrada de lápiz 281">
                <a:extLst>
                  <a:ext uri="{FF2B5EF4-FFF2-40B4-BE49-F238E27FC236}">
                    <a16:creationId xmlns:a16="http://schemas.microsoft.com/office/drawing/2014/main" id="{D31426C2-62F5-D255-DD96-B0611B997BE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334907" y="59742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283" name="Entrada de lápiz 282">
                <a:extLst>
                  <a:ext uri="{FF2B5EF4-FFF2-40B4-BE49-F238E27FC236}">
                    <a16:creationId xmlns:a16="http://schemas.microsoft.com/office/drawing/2014/main" id="{9B84E384-8165-445A-737F-AC51A09A6219}"/>
                  </a:ext>
                </a:extLst>
              </p14:cNvPr>
              <p14:cNvContentPartPr/>
              <p14:nvPr/>
            </p14:nvContentPartPr>
            <p14:xfrm>
              <a:off x="11485027" y="6081560"/>
              <a:ext cx="360" cy="360"/>
            </p14:xfrm>
          </p:contentPart>
        </mc:Choice>
        <mc:Fallback>
          <p:pic>
            <p:nvPicPr>
              <p:cNvPr id="283" name="Entrada de lápiz 282">
                <a:extLst>
                  <a:ext uri="{FF2B5EF4-FFF2-40B4-BE49-F238E27FC236}">
                    <a16:creationId xmlns:a16="http://schemas.microsoft.com/office/drawing/2014/main" id="{9B84E384-8165-445A-737F-AC51A09A621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476027" y="60729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284" name="Entrada de lápiz 283">
                <a:extLst>
                  <a:ext uri="{FF2B5EF4-FFF2-40B4-BE49-F238E27FC236}">
                    <a16:creationId xmlns:a16="http://schemas.microsoft.com/office/drawing/2014/main" id="{71BA2CB7-5FEC-D657-A33C-E1236FF86876}"/>
                  </a:ext>
                </a:extLst>
              </p14:cNvPr>
              <p14:cNvContentPartPr/>
              <p14:nvPr/>
            </p14:nvContentPartPr>
            <p14:xfrm>
              <a:off x="11485027" y="6215840"/>
              <a:ext cx="360" cy="360"/>
            </p14:xfrm>
          </p:contentPart>
        </mc:Choice>
        <mc:Fallback>
          <p:pic>
            <p:nvPicPr>
              <p:cNvPr id="284" name="Entrada de lápiz 283">
                <a:extLst>
                  <a:ext uri="{FF2B5EF4-FFF2-40B4-BE49-F238E27FC236}">
                    <a16:creationId xmlns:a16="http://schemas.microsoft.com/office/drawing/2014/main" id="{71BA2CB7-5FEC-D657-A33C-E1236FF8687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476027" y="62068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285" name="Entrada de lápiz 284">
                <a:extLst>
                  <a:ext uri="{FF2B5EF4-FFF2-40B4-BE49-F238E27FC236}">
                    <a16:creationId xmlns:a16="http://schemas.microsoft.com/office/drawing/2014/main" id="{5EE0AD69-0529-9C0D-FC75-067AE230A22B}"/>
                  </a:ext>
                </a:extLst>
              </p14:cNvPr>
              <p14:cNvContentPartPr/>
              <p14:nvPr/>
            </p14:nvContentPartPr>
            <p14:xfrm>
              <a:off x="562987" y="126800"/>
              <a:ext cx="360" cy="360"/>
            </p14:xfrm>
          </p:contentPart>
        </mc:Choice>
        <mc:Fallback>
          <p:pic>
            <p:nvPicPr>
              <p:cNvPr id="285" name="Entrada de lápiz 284">
                <a:extLst>
                  <a:ext uri="{FF2B5EF4-FFF2-40B4-BE49-F238E27FC236}">
                    <a16:creationId xmlns:a16="http://schemas.microsoft.com/office/drawing/2014/main" id="{5EE0AD69-0529-9C0D-FC75-067AE230A22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53987" y="1181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286" name="Entrada de lápiz 285">
                <a:extLst>
                  <a:ext uri="{FF2B5EF4-FFF2-40B4-BE49-F238E27FC236}">
                    <a16:creationId xmlns:a16="http://schemas.microsoft.com/office/drawing/2014/main" id="{F613CF37-95FA-0EAB-0CD2-8A51D8FE49DF}"/>
                  </a:ext>
                </a:extLst>
              </p14:cNvPr>
              <p14:cNvContentPartPr/>
              <p14:nvPr/>
            </p14:nvContentPartPr>
            <p14:xfrm>
              <a:off x="442747" y="542960"/>
              <a:ext cx="360" cy="360"/>
            </p14:xfrm>
          </p:contentPart>
        </mc:Choice>
        <mc:Fallback>
          <p:pic>
            <p:nvPicPr>
              <p:cNvPr id="286" name="Entrada de lápiz 285">
                <a:extLst>
                  <a:ext uri="{FF2B5EF4-FFF2-40B4-BE49-F238E27FC236}">
                    <a16:creationId xmlns:a16="http://schemas.microsoft.com/office/drawing/2014/main" id="{F613CF37-95FA-0EAB-0CD2-8A51D8FE49D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34107" y="5343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287" name="Entrada de lápiz 286">
                <a:extLst>
                  <a:ext uri="{FF2B5EF4-FFF2-40B4-BE49-F238E27FC236}">
                    <a16:creationId xmlns:a16="http://schemas.microsoft.com/office/drawing/2014/main" id="{6F602904-A755-0793-E715-962BF87CFBF2}"/>
                  </a:ext>
                </a:extLst>
              </p14:cNvPr>
              <p14:cNvContentPartPr/>
              <p14:nvPr/>
            </p14:nvContentPartPr>
            <p14:xfrm>
              <a:off x="358147" y="832400"/>
              <a:ext cx="360" cy="360"/>
            </p14:xfrm>
          </p:contentPart>
        </mc:Choice>
        <mc:Fallback>
          <p:pic>
            <p:nvPicPr>
              <p:cNvPr id="287" name="Entrada de lápiz 286">
                <a:extLst>
                  <a:ext uri="{FF2B5EF4-FFF2-40B4-BE49-F238E27FC236}">
                    <a16:creationId xmlns:a16="http://schemas.microsoft.com/office/drawing/2014/main" id="{6F602904-A755-0793-E715-962BF87CFBF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9507" y="8234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288" name="Entrada de lápiz 287">
                <a:extLst>
                  <a:ext uri="{FF2B5EF4-FFF2-40B4-BE49-F238E27FC236}">
                    <a16:creationId xmlns:a16="http://schemas.microsoft.com/office/drawing/2014/main" id="{4723E217-F9BA-C057-672C-D21FD4AB79F2}"/>
                  </a:ext>
                </a:extLst>
              </p14:cNvPr>
              <p14:cNvContentPartPr/>
              <p14:nvPr/>
            </p14:nvContentPartPr>
            <p14:xfrm>
              <a:off x="358147" y="1107440"/>
              <a:ext cx="360" cy="360"/>
            </p14:xfrm>
          </p:contentPart>
        </mc:Choice>
        <mc:Fallback>
          <p:pic>
            <p:nvPicPr>
              <p:cNvPr id="288" name="Entrada de lápiz 287">
                <a:extLst>
                  <a:ext uri="{FF2B5EF4-FFF2-40B4-BE49-F238E27FC236}">
                    <a16:creationId xmlns:a16="http://schemas.microsoft.com/office/drawing/2014/main" id="{4723E217-F9BA-C057-672C-D21FD4AB79F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9507" y="10988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289" name="Entrada de lápiz 288">
                <a:extLst>
                  <a:ext uri="{FF2B5EF4-FFF2-40B4-BE49-F238E27FC236}">
                    <a16:creationId xmlns:a16="http://schemas.microsoft.com/office/drawing/2014/main" id="{2F8C25CA-0DDF-9541-B69C-1AD9EBA81958}"/>
                  </a:ext>
                </a:extLst>
              </p14:cNvPr>
              <p14:cNvContentPartPr/>
              <p14:nvPr/>
            </p14:nvContentPartPr>
            <p14:xfrm>
              <a:off x="696907" y="606680"/>
              <a:ext cx="360" cy="360"/>
            </p14:xfrm>
          </p:contentPart>
        </mc:Choice>
        <mc:Fallback>
          <p:pic>
            <p:nvPicPr>
              <p:cNvPr id="289" name="Entrada de lápiz 288">
                <a:extLst>
                  <a:ext uri="{FF2B5EF4-FFF2-40B4-BE49-F238E27FC236}">
                    <a16:creationId xmlns:a16="http://schemas.microsoft.com/office/drawing/2014/main" id="{2F8C25CA-0DDF-9541-B69C-1AD9EBA8195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88267" y="5976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290" name="Entrada de lápiz 289">
                <a:extLst>
                  <a:ext uri="{FF2B5EF4-FFF2-40B4-BE49-F238E27FC236}">
                    <a16:creationId xmlns:a16="http://schemas.microsoft.com/office/drawing/2014/main" id="{90444338-3E51-C287-2C2A-318DC41C6DE5}"/>
                  </a:ext>
                </a:extLst>
              </p14:cNvPr>
              <p14:cNvContentPartPr/>
              <p14:nvPr/>
            </p14:nvContentPartPr>
            <p14:xfrm>
              <a:off x="1070947" y="444320"/>
              <a:ext cx="360" cy="360"/>
            </p14:xfrm>
          </p:contentPart>
        </mc:Choice>
        <mc:Fallback>
          <p:pic>
            <p:nvPicPr>
              <p:cNvPr id="290" name="Entrada de lápiz 289">
                <a:extLst>
                  <a:ext uri="{FF2B5EF4-FFF2-40B4-BE49-F238E27FC236}">
                    <a16:creationId xmlns:a16="http://schemas.microsoft.com/office/drawing/2014/main" id="{90444338-3E51-C287-2C2A-318DC41C6DE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61947" y="4356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291" name="Entrada de lápiz 290">
                <a:extLst>
                  <a:ext uri="{FF2B5EF4-FFF2-40B4-BE49-F238E27FC236}">
                    <a16:creationId xmlns:a16="http://schemas.microsoft.com/office/drawing/2014/main" id="{73D5EAA9-464B-691E-F855-B67AE4838DB1}"/>
                  </a:ext>
                </a:extLst>
              </p14:cNvPr>
              <p14:cNvContentPartPr/>
              <p14:nvPr/>
            </p14:nvContentPartPr>
            <p14:xfrm>
              <a:off x="767467" y="416240"/>
              <a:ext cx="360" cy="360"/>
            </p14:xfrm>
          </p:contentPart>
        </mc:Choice>
        <mc:Fallback>
          <p:pic>
            <p:nvPicPr>
              <p:cNvPr id="291" name="Entrada de lápiz 290">
                <a:extLst>
                  <a:ext uri="{FF2B5EF4-FFF2-40B4-BE49-F238E27FC236}">
                    <a16:creationId xmlns:a16="http://schemas.microsoft.com/office/drawing/2014/main" id="{73D5EAA9-464B-691E-F855-B67AE4838DB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58467" y="4072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292" name="Entrada de lápiz 291">
                <a:extLst>
                  <a:ext uri="{FF2B5EF4-FFF2-40B4-BE49-F238E27FC236}">
                    <a16:creationId xmlns:a16="http://schemas.microsoft.com/office/drawing/2014/main" id="{2B2AD652-A66E-5EFF-BD19-23D13C5300A1}"/>
                  </a:ext>
                </a:extLst>
              </p14:cNvPr>
              <p14:cNvContentPartPr/>
              <p14:nvPr/>
            </p14:nvContentPartPr>
            <p14:xfrm>
              <a:off x="294787" y="303200"/>
              <a:ext cx="360" cy="360"/>
            </p14:xfrm>
          </p:contentPart>
        </mc:Choice>
        <mc:Fallback>
          <p:pic>
            <p:nvPicPr>
              <p:cNvPr id="292" name="Entrada de lápiz 291">
                <a:extLst>
                  <a:ext uri="{FF2B5EF4-FFF2-40B4-BE49-F238E27FC236}">
                    <a16:creationId xmlns:a16="http://schemas.microsoft.com/office/drawing/2014/main" id="{2B2AD652-A66E-5EFF-BD19-23D13C5300A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85787" y="2945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293" name="Entrada de lápiz 292">
                <a:extLst>
                  <a:ext uri="{FF2B5EF4-FFF2-40B4-BE49-F238E27FC236}">
                    <a16:creationId xmlns:a16="http://schemas.microsoft.com/office/drawing/2014/main" id="{ADEF6574-9EA7-A146-E642-33FFA722CA19}"/>
                  </a:ext>
                </a:extLst>
              </p14:cNvPr>
              <p14:cNvContentPartPr/>
              <p14:nvPr/>
            </p14:nvContentPartPr>
            <p14:xfrm>
              <a:off x="287587" y="542960"/>
              <a:ext cx="360" cy="360"/>
            </p14:xfrm>
          </p:contentPart>
        </mc:Choice>
        <mc:Fallback>
          <p:pic>
            <p:nvPicPr>
              <p:cNvPr id="293" name="Entrada de lápiz 292">
                <a:extLst>
                  <a:ext uri="{FF2B5EF4-FFF2-40B4-BE49-F238E27FC236}">
                    <a16:creationId xmlns:a16="http://schemas.microsoft.com/office/drawing/2014/main" id="{ADEF6574-9EA7-A146-E642-33FFA722CA1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78947" y="5343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294" name="Entrada de lápiz 293">
                <a:extLst>
                  <a:ext uri="{FF2B5EF4-FFF2-40B4-BE49-F238E27FC236}">
                    <a16:creationId xmlns:a16="http://schemas.microsoft.com/office/drawing/2014/main" id="{3BD3EED2-D9C2-E073-7320-D73318948D6F}"/>
                  </a:ext>
                </a:extLst>
              </p14:cNvPr>
              <p14:cNvContentPartPr/>
              <p14:nvPr/>
            </p14:nvContentPartPr>
            <p14:xfrm>
              <a:off x="287587" y="888920"/>
              <a:ext cx="360" cy="360"/>
            </p14:xfrm>
          </p:contentPart>
        </mc:Choice>
        <mc:Fallback>
          <p:pic>
            <p:nvPicPr>
              <p:cNvPr id="294" name="Entrada de lápiz 293">
                <a:extLst>
                  <a:ext uri="{FF2B5EF4-FFF2-40B4-BE49-F238E27FC236}">
                    <a16:creationId xmlns:a16="http://schemas.microsoft.com/office/drawing/2014/main" id="{3BD3EED2-D9C2-E073-7320-D73318948D6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78947" y="8799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295" name="Entrada de lápiz 294">
                <a:extLst>
                  <a:ext uri="{FF2B5EF4-FFF2-40B4-BE49-F238E27FC236}">
                    <a16:creationId xmlns:a16="http://schemas.microsoft.com/office/drawing/2014/main" id="{35436ABD-1CBC-C1AA-09A5-C48CF8C33E17}"/>
                  </a:ext>
                </a:extLst>
              </p14:cNvPr>
              <p14:cNvContentPartPr/>
              <p14:nvPr/>
            </p14:nvContentPartPr>
            <p14:xfrm>
              <a:off x="442747" y="1058120"/>
              <a:ext cx="360" cy="360"/>
            </p14:xfrm>
          </p:contentPart>
        </mc:Choice>
        <mc:Fallback>
          <p:pic>
            <p:nvPicPr>
              <p:cNvPr id="295" name="Entrada de lápiz 294">
                <a:extLst>
                  <a:ext uri="{FF2B5EF4-FFF2-40B4-BE49-F238E27FC236}">
                    <a16:creationId xmlns:a16="http://schemas.microsoft.com/office/drawing/2014/main" id="{35436ABD-1CBC-C1AA-09A5-C48CF8C33E1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34107" y="10494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296" name="Entrada de lápiz 295">
                <a:extLst>
                  <a:ext uri="{FF2B5EF4-FFF2-40B4-BE49-F238E27FC236}">
                    <a16:creationId xmlns:a16="http://schemas.microsoft.com/office/drawing/2014/main" id="{C6BD79AA-F7D5-9F78-9820-14459AC36440}"/>
                  </a:ext>
                </a:extLst>
              </p14:cNvPr>
              <p14:cNvContentPartPr/>
              <p14:nvPr/>
            </p14:nvContentPartPr>
            <p14:xfrm>
              <a:off x="760267" y="783080"/>
              <a:ext cx="360" cy="360"/>
            </p14:xfrm>
          </p:contentPart>
        </mc:Choice>
        <mc:Fallback>
          <p:pic>
            <p:nvPicPr>
              <p:cNvPr id="296" name="Entrada de lápiz 295">
                <a:extLst>
                  <a:ext uri="{FF2B5EF4-FFF2-40B4-BE49-F238E27FC236}">
                    <a16:creationId xmlns:a16="http://schemas.microsoft.com/office/drawing/2014/main" id="{C6BD79AA-F7D5-9F78-9820-14459AC3644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51627" y="7740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297" name="Entrada de lápiz 296">
                <a:extLst>
                  <a:ext uri="{FF2B5EF4-FFF2-40B4-BE49-F238E27FC236}">
                    <a16:creationId xmlns:a16="http://schemas.microsoft.com/office/drawing/2014/main" id="{F85D8FA6-7341-A3AD-2FC0-7620D9CF80DE}"/>
                  </a:ext>
                </a:extLst>
              </p14:cNvPr>
              <p14:cNvContentPartPr/>
              <p14:nvPr/>
            </p14:nvContentPartPr>
            <p14:xfrm>
              <a:off x="1155547" y="528920"/>
              <a:ext cx="360" cy="360"/>
            </p14:xfrm>
          </p:contentPart>
        </mc:Choice>
        <mc:Fallback>
          <p:pic>
            <p:nvPicPr>
              <p:cNvPr id="297" name="Entrada de lápiz 296">
                <a:extLst>
                  <a:ext uri="{FF2B5EF4-FFF2-40B4-BE49-F238E27FC236}">
                    <a16:creationId xmlns:a16="http://schemas.microsoft.com/office/drawing/2014/main" id="{F85D8FA6-7341-A3AD-2FC0-7620D9CF80D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46547" y="5202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298" name="Entrada de lápiz 297">
                <a:extLst>
                  <a:ext uri="{FF2B5EF4-FFF2-40B4-BE49-F238E27FC236}">
                    <a16:creationId xmlns:a16="http://schemas.microsoft.com/office/drawing/2014/main" id="{CCD33E1C-8732-D87D-0830-FD6BDDD242AB}"/>
                  </a:ext>
                </a:extLst>
              </p14:cNvPr>
              <p14:cNvContentPartPr/>
              <p14:nvPr/>
            </p14:nvContentPartPr>
            <p14:xfrm>
              <a:off x="1416547" y="479600"/>
              <a:ext cx="360" cy="360"/>
            </p14:xfrm>
          </p:contentPart>
        </mc:Choice>
        <mc:Fallback>
          <p:pic>
            <p:nvPicPr>
              <p:cNvPr id="298" name="Entrada de lápiz 297">
                <a:extLst>
                  <a:ext uri="{FF2B5EF4-FFF2-40B4-BE49-F238E27FC236}">
                    <a16:creationId xmlns:a16="http://schemas.microsoft.com/office/drawing/2014/main" id="{CCD33E1C-8732-D87D-0830-FD6BDDD242A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407907" y="4706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299" name="Entrada de lápiz 298">
                <a:extLst>
                  <a:ext uri="{FF2B5EF4-FFF2-40B4-BE49-F238E27FC236}">
                    <a16:creationId xmlns:a16="http://schemas.microsoft.com/office/drawing/2014/main" id="{E3AF48E1-19A3-FEDD-2739-5959AD69E85A}"/>
                  </a:ext>
                </a:extLst>
              </p14:cNvPr>
              <p14:cNvContentPartPr/>
              <p14:nvPr/>
            </p14:nvContentPartPr>
            <p14:xfrm>
              <a:off x="1338787" y="260720"/>
              <a:ext cx="360" cy="360"/>
            </p14:xfrm>
          </p:contentPart>
        </mc:Choice>
        <mc:Fallback>
          <p:pic>
            <p:nvPicPr>
              <p:cNvPr id="299" name="Entrada de lápiz 298">
                <a:extLst>
                  <a:ext uri="{FF2B5EF4-FFF2-40B4-BE49-F238E27FC236}">
                    <a16:creationId xmlns:a16="http://schemas.microsoft.com/office/drawing/2014/main" id="{E3AF48E1-19A3-FEDD-2739-5959AD69E85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330147" y="2520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300" name="Entrada de lápiz 299">
                <a:extLst>
                  <a:ext uri="{FF2B5EF4-FFF2-40B4-BE49-F238E27FC236}">
                    <a16:creationId xmlns:a16="http://schemas.microsoft.com/office/drawing/2014/main" id="{4129474A-B879-9FD2-F739-F270BAC0CFDE}"/>
                  </a:ext>
                </a:extLst>
              </p14:cNvPr>
              <p14:cNvContentPartPr/>
              <p14:nvPr/>
            </p14:nvContentPartPr>
            <p14:xfrm>
              <a:off x="1113067" y="289160"/>
              <a:ext cx="360" cy="360"/>
            </p14:xfrm>
          </p:contentPart>
        </mc:Choice>
        <mc:Fallback>
          <p:pic>
            <p:nvPicPr>
              <p:cNvPr id="300" name="Entrada de lápiz 299">
                <a:extLst>
                  <a:ext uri="{FF2B5EF4-FFF2-40B4-BE49-F238E27FC236}">
                    <a16:creationId xmlns:a16="http://schemas.microsoft.com/office/drawing/2014/main" id="{4129474A-B879-9FD2-F739-F270BAC0CFD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04427" y="2801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301" name="Entrada de lápiz 300">
                <a:extLst>
                  <a:ext uri="{FF2B5EF4-FFF2-40B4-BE49-F238E27FC236}">
                    <a16:creationId xmlns:a16="http://schemas.microsoft.com/office/drawing/2014/main" id="{1EB0386F-31E8-ECEF-CD34-70A1DE4ECB73}"/>
                  </a:ext>
                </a:extLst>
              </p14:cNvPr>
              <p14:cNvContentPartPr/>
              <p14:nvPr/>
            </p14:nvContentPartPr>
            <p14:xfrm>
              <a:off x="873307" y="239840"/>
              <a:ext cx="360" cy="360"/>
            </p14:xfrm>
          </p:contentPart>
        </mc:Choice>
        <mc:Fallback>
          <p:pic>
            <p:nvPicPr>
              <p:cNvPr id="301" name="Entrada de lápiz 300">
                <a:extLst>
                  <a:ext uri="{FF2B5EF4-FFF2-40B4-BE49-F238E27FC236}">
                    <a16:creationId xmlns:a16="http://schemas.microsoft.com/office/drawing/2014/main" id="{1EB0386F-31E8-ECEF-CD34-70A1DE4ECB7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64307" y="2308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302" name="Entrada de lápiz 301">
                <a:extLst>
                  <a:ext uri="{FF2B5EF4-FFF2-40B4-BE49-F238E27FC236}">
                    <a16:creationId xmlns:a16="http://schemas.microsoft.com/office/drawing/2014/main" id="{BDC5D432-0B08-8DC9-C315-0383638DB547}"/>
                  </a:ext>
                </a:extLst>
              </p14:cNvPr>
              <p14:cNvContentPartPr/>
              <p14:nvPr/>
            </p14:nvContentPartPr>
            <p14:xfrm>
              <a:off x="710947" y="345680"/>
              <a:ext cx="360" cy="360"/>
            </p14:xfrm>
          </p:contentPart>
        </mc:Choice>
        <mc:Fallback>
          <p:pic>
            <p:nvPicPr>
              <p:cNvPr id="302" name="Entrada de lápiz 301">
                <a:extLst>
                  <a:ext uri="{FF2B5EF4-FFF2-40B4-BE49-F238E27FC236}">
                    <a16:creationId xmlns:a16="http://schemas.microsoft.com/office/drawing/2014/main" id="{BDC5D432-0B08-8DC9-C315-0383638DB54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02307" y="3366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303" name="Entrada de lápiz 302">
                <a:extLst>
                  <a:ext uri="{FF2B5EF4-FFF2-40B4-BE49-F238E27FC236}">
                    <a16:creationId xmlns:a16="http://schemas.microsoft.com/office/drawing/2014/main" id="{09CAC584-9C51-D33C-8D8F-1E099D04EF0F}"/>
                  </a:ext>
                </a:extLst>
              </p14:cNvPr>
              <p14:cNvContentPartPr/>
              <p14:nvPr/>
            </p14:nvContentPartPr>
            <p14:xfrm>
              <a:off x="647587" y="507680"/>
              <a:ext cx="360" cy="360"/>
            </p14:xfrm>
          </p:contentPart>
        </mc:Choice>
        <mc:Fallback>
          <p:pic>
            <p:nvPicPr>
              <p:cNvPr id="303" name="Entrada de lápiz 302">
                <a:extLst>
                  <a:ext uri="{FF2B5EF4-FFF2-40B4-BE49-F238E27FC236}">
                    <a16:creationId xmlns:a16="http://schemas.microsoft.com/office/drawing/2014/main" id="{09CAC584-9C51-D33C-8D8F-1E099D04EF0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38587" y="4990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304" name="Entrada de lápiz 303">
                <a:extLst>
                  <a:ext uri="{FF2B5EF4-FFF2-40B4-BE49-F238E27FC236}">
                    <a16:creationId xmlns:a16="http://schemas.microsoft.com/office/drawing/2014/main" id="{47D9182B-4F60-C11E-A72B-9616AEF5EF96}"/>
                  </a:ext>
                </a:extLst>
              </p14:cNvPr>
              <p14:cNvContentPartPr/>
              <p14:nvPr/>
            </p14:nvContentPartPr>
            <p14:xfrm>
              <a:off x="562987" y="789920"/>
              <a:ext cx="360" cy="360"/>
            </p14:xfrm>
          </p:contentPart>
        </mc:Choice>
        <mc:Fallback>
          <p:pic>
            <p:nvPicPr>
              <p:cNvPr id="304" name="Entrada de lápiz 303">
                <a:extLst>
                  <a:ext uri="{FF2B5EF4-FFF2-40B4-BE49-F238E27FC236}">
                    <a16:creationId xmlns:a16="http://schemas.microsoft.com/office/drawing/2014/main" id="{47D9182B-4F60-C11E-A72B-9616AEF5EF9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53987" y="7812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305" name="Entrada de lápiz 304">
                <a:extLst>
                  <a:ext uri="{FF2B5EF4-FFF2-40B4-BE49-F238E27FC236}">
                    <a16:creationId xmlns:a16="http://schemas.microsoft.com/office/drawing/2014/main" id="{F04477BA-3470-4299-960F-2AE09E916639}"/>
                  </a:ext>
                </a:extLst>
              </p14:cNvPr>
              <p14:cNvContentPartPr/>
              <p14:nvPr/>
            </p14:nvContentPartPr>
            <p14:xfrm>
              <a:off x="449947" y="1135880"/>
              <a:ext cx="360" cy="360"/>
            </p14:xfrm>
          </p:contentPart>
        </mc:Choice>
        <mc:Fallback>
          <p:pic>
            <p:nvPicPr>
              <p:cNvPr id="305" name="Entrada de lápiz 304">
                <a:extLst>
                  <a:ext uri="{FF2B5EF4-FFF2-40B4-BE49-F238E27FC236}">
                    <a16:creationId xmlns:a16="http://schemas.microsoft.com/office/drawing/2014/main" id="{F04477BA-3470-4299-960F-2AE09E91663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41307" y="11268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306" name="Entrada de lápiz 305">
                <a:extLst>
                  <a:ext uri="{FF2B5EF4-FFF2-40B4-BE49-F238E27FC236}">
                    <a16:creationId xmlns:a16="http://schemas.microsoft.com/office/drawing/2014/main" id="{66DB4009-0938-C246-0F0B-2081167D14ED}"/>
                  </a:ext>
                </a:extLst>
              </p14:cNvPr>
              <p14:cNvContentPartPr/>
              <p14:nvPr/>
            </p14:nvContentPartPr>
            <p14:xfrm>
              <a:off x="259507" y="1305080"/>
              <a:ext cx="360" cy="360"/>
            </p14:xfrm>
          </p:contentPart>
        </mc:Choice>
        <mc:Fallback>
          <p:pic>
            <p:nvPicPr>
              <p:cNvPr id="306" name="Entrada de lápiz 305">
                <a:extLst>
                  <a:ext uri="{FF2B5EF4-FFF2-40B4-BE49-F238E27FC236}">
                    <a16:creationId xmlns:a16="http://schemas.microsoft.com/office/drawing/2014/main" id="{66DB4009-0938-C246-0F0B-2081167D14E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50507" y="12964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307" name="Entrada de lápiz 306">
                <a:extLst>
                  <a:ext uri="{FF2B5EF4-FFF2-40B4-BE49-F238E27FC236}">
                    <a16:creationId xmlns:a16="http://schemas.microsoft.com/office/drawing/2014/main" id="{028C974B-3E93-FAC4-3058-D44F3149AEF2}"/>
                  </a:ext>
                </a:extLst>
              </p14:cNvPr>
              <p14:cNvContentPartPr/>
              <p14:nvPr/>
            </p14:nvContentPartPr>
            <p14:xfrm>
              <a:off x="308827" y="1022840"/>
              <a:ext cx="360" cy="360"/>
            </p14:xfrm>
          </p:contentPart>
        </mc:Choice>
        <mc:Fallback>
          <p:pic>
            <p:nvPicPr>
              <p:cNvPr id="307" name="Entrada de lápiz 306">
                <a:extLst>
                  <a:ext uri="{FF2B5EF4-FFF2-40B4-BE49-F238E27FC236}">
                    <a16:creationId xmlns:a16="http://schemas.microsoft.com/office/drawing/2014/main" id="{028C974B-3E93-FAC4-3058-D44F3149AEF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00187" y="10142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308" name="Entrada de lápiz 307">
                <a:extLst>
                  <a:ext uri="{FF2B5EF4-FFF2-40B4-BE49-F238E27FC236}">
                    <a16:creationId xmlns:a16="http://schemas.microsoft.com/office/drawing/2014/main" id="{5C6FB95B-DD37-7621-9245-597AD4678B00}"/>
                  </a:ext>
                </a:extLst>
              </p14:cNvPr>
              <p14:cNvContentPartPr/>
              <p14:nvPr/>
            </p14:nvContentPartPr>
            <p14:xfrm>
              <a:off x="506467" y="458360"/>
              <a:ext cx="360" cy="360"/>
            </p14:xfrm>
          </p:contentPart>
        </mc:Choice>
        <mc:Fallback>
          <p:pic>
            <p:nvPicPr>
              <p:cNvPr id="308" name="Entrada de lápiz 307">
                <a:extLst>
                  <a:ext uri="{FF2B5EF4-FFF2-40B4-BE49-F238E27FC236}">
                    <a16:creationId xmlns:a16="http://schemas.microsoft.com/office/drawing/2014/main" id="{5C6FB95B-DD37-7621-9245-597AD4678B0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7467" y="4497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309" name="Entrada de lápiz 308">
                <a:extLst>
                  <a:ext uri="{FF2B5EF4-FFF2-40B4-BE49-F238E27FC236}">
                    <a16:creationId xmlns:a16="http://schemas.microsoft.com/office/drawing/2014/main" id="{74DDC098-605B-641C-6FB0-4C23DD34B42F}"/>
                  </a:ext>
                </a:extLst>
              </p14:cNvPr>
              <p14:cNvContentPartPr/>
              <p14:nvPr/>
            </p14:nvContentPartPr>
            <p14:xfrm>
              <a:off x="428707" y="564200"/>
              <a:ext cx="360" cy="360"/>
            </p14:xfrm>
          </p:contentPart>
        </mc:Choice>
        <mc:Fallback>
          <p:pic>
            <p:nvPicPr>
              <p:cNvPr id="309" name="Entrada de lápiz 308">
                <a:extLst>
                  <a:ext uri="{FF2B5EF4-FFF2-40B4-BE49-F238E27FC236}">
                    <a16:creationId xmlns:a16="http://schemas.microsoft.com/office/drawing/2014/main" id="{74DDC098-605B-641C-6FB0-4C23DD34B42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20067" y="5555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310" name="Entrada de lápiz 309">
                <a:extLst>
                  <a:ext uri="{FF2B5EF4-FFF2-40B4-BE49-F238E27FC236}">
                    <a16:creationId xmlns:a16="http://schemas.microsoft.com/office/drawing/2014/main" id="{AB244659-06BD-D2A9-11EE-B547B84B0949}"/>
                  </a:ext>
                </a:extLst>
              </p14:cNvPr>
              <p14:cNvContentPartPr/>
              <p14:nvPr/>
            </p14:nvContentPartPr>
            <p14:xfrm>
              <a:off x="330067" y="444320"/>
              <a:ext cx="360" cy="360"/>
            </p14:xfrm>
          </p:contentPart>
        </mc:Choice>
        <mc:Fallback>
          <p:pic>
            <p:nvPicPr>
              <p:cNvPr id="310" name="Entrada de lápiz 309">
                <a:extLst>
                  <a:ext uri="{FF2B5EF4-FFF2-40B4-BE49-F238E27FC236}">
                    <a16:creationId xmlns:a16="http://schemas.microsoft.com/office/drawing/2014/main" id="{AB244659-06BD-D2A9-11EE-B547B84B094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1067" y="4356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311" name="Entrada de lápiz 310">
                <a:extLst>
                  <a:ext uri="{FF2B5EF4-FFF2-40B4-BE49-F238E27FC236}">
                    <a16:creationId xmlns:a16="http://schemas.microsoft.com/office/drawing/2014/main" id="{D4923901-B6E4-3B79-9D78-4EE5D1ED3930}"/>
                  </a:ext>
                </a:extLst>
              </p14:cNvPr>
              <p14:cNvContentPartPr/>
              <p14:nvPr/>
            </p14:nvContentPartPr>
            <p14:xfrm>
              <a:off x="2622907" y="-1220680"/>
              <a:ext cx="360" cy="360"/>
            </p14:xfrm>
          </p:contentPart>
        </mc:Choice>
        <mc:Fallback>
          <p:pic>
            <p:nvPicPr>
              <p:cNvPr id="311" name="Entrada de lápiz 310">
                <a:extLst>
                  <a:ext uri="{FF2B5EF4-FFF2-40B4-BE49-F238E27FC236}">
                    <a16:creationId xmlns:a16="http://schemas.microsoft.com/office/drawing/2014/main" id="{D4923901-B6E4-3B79-9D78-4EE5D1ED393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614267" y="-12296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312" name="Entrada de lápiz 311">
                <a:extLst>
                  <a:ext uri="{FF2B5EF4-FFF2-40B4-BE49-F238E27FC236}">
                    <a16:creationId xmlns:a16="http://schemas.microsoft.com/office/drawing/2014/main" id="{E01BDB13-8534-3E90-6772-5CE02409CDE7}"/>
                  </a:ext>
                </a:extLst>
              </p14:cNvPr>
              <p14:cNvContentPartPr/>
              <p14:nvPr/>
            </p14:nvContentPartPr>
            <p14:xfrm>
              <a:off x="830827" y="663200"/>
              <a:ext cx="360" cy="360"/>
            </p14:xfrm>
          </p:contentPart>
        </mc:Choice>
        <mc:Fallback>
          <p:pic>
            <p:nvPicPr>
              <p:cNvPr id="312" name="Entrada de lápiz 311">
                <a:extLst>
                  <a:ext uri="{FF2B5EF4-FFF2-40B4-BE49-F238E27FC236}">
                    <a16:creationId xmlns:a16="http://schemas.microsoft.com/office/drawing/2014/main" id="{E01BDB13-8534-3E90-6772-5CE02409CDE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13187" y="6452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313" name="Entrada de lápiz 312">
                <a:extLst>
                  <a:ext uri="{FF2B5EF4-FFF2-40B4-BE49-F238E27FC236}">
                    <a16:creationId xmlns:a16="http://schemas.microsoft.com/office/drawing/2014/main" id="{3CAE2F55-988A-6B38-56D5-FA5281BE45EE}"/>
                  </a:ext>
                </a:extLst>
              </p14:cNvPr>
              <p14:cNvContentPartPr/>
              <p14:nvPr/>
            </p14:nvContentPartPr>
            <p14:xfrm>
              <a:off x="1021627" y="500840"/>
              <a:ext cx="360" cy="360"/>
            </p14:xfrm>
          </p:contentPart>
        </mc:Choice>
        <mc:Fallback>
          <p:pic>
            <p:nvPicPr>
              <p:cNvPr id="313" name="Entrada de lápiz 312">
                <a:extLst>
                  <a:ext uri="{FF2B5EF4-FFF2-40B4-BE49-F238E27FC236}">
                    <a16:creationId xmlns:a16="http://schemas.microsoft.com/office/drawing/2014/main" id="{3CAE2F55-988A-6B38-56D5-FA5281BE45E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03627" y="4828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314" name="Entrada de lápiz 313">
                <a:extLst>
                  <a:ext uri="{FF2B5EF4-FFF2-40B4-BE49-F238E27FC236}">
                    <a16:creationId xmlns:a16="http://schemas.microsoft.com/office/drawing/2014/main" id="{04D32ED9-01D2-7A92-F9A0-906E16C1D097}"/>
                  </a:ext>
                </a:extLst>
              </p14:cNvPr>
              <p14:cNvContentPartPr/>
              <p14:nvPr/>
            </p14:nvContentPartPr>
            <p14:xfrm>
              <a:off x="696907" y="493640"/>
              <a:ext cx="360" cy="360"/>
            </p14:xfrm>
          </p:contentPart>
        </mc:Choice>
        <mc:Fallback>
          <p:pic>
            <p:nvPicPr>
              <p:cNvPr id="314" name="Entrada de lápiz 313">
                <a:extLst>
                  <a:ext uri="{FF2B5EF4-FFF2-40B4-BE49-F238E27FC236}">
                    <a16:creationId xmlns:a16="http://schemas.microsoft.com/office/drawing/2014/main" id="{04D32ED9-01D2-7A92-F9A0-906E16C1D09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79267" y="476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315" name="Entrada de lápiz 314">
                <a:extLst>
                  <a:ext uri="{FF2B5EF4-FFF2-40B4-BE49-F238E27FC236}">
                    <a16:creationId xmlns:a16="http://schemas.microsoft.com/office/drawing/2014/main" id="{1600F4F1-F019-B873-A03C-8506F127D257}"/>
                  </a:ext>
                </a:extLst>
              </p14:cNvPr>
              <p14:cNvContentPartPr/>
              <p14:nvPr/>
            </p14:nvContentPartPr>
            <p14:xfrm>
              <a:off x="287587" y="507680"/>
              <a:ext cx="360" cy="360"/>
            </p14:xfrm>
          </p:contentPart>
        </mc:Choice>
        <mc:Fallback>
          <p:pic>
            <p:nvPicPr>
              <p:cNvPr id="315" name="Entrada de lápiz 314">
                <a:extLst>
                  <a:ext uri="{FF2B5EF4-FFF2-40B4-BE49-F238E27FC236}">
                    <a16:creationId xmlns:a16="http://schemas.microsoft.com/office/drawing/2014/main" id="{1600F4F1-F019-B873-A03C-8506F127D25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69947" y="490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316" name="Entrada de lápiz 315">
                <a:extLst>
                  <a:ext uri="{FF2B5EF4-FFF2-40B4-BE49-F238E27FC236}">
                    <a16:creationId xmlns:a16="http://schemas.microsoft.com/office/drawing/2014/main" id="{D8170983-0ECE-3E5C-6F57-4758E4D3483B}"/>
                  </a:ext>
                </a:extLst>
              </p14:cNvPr>
              <p14:cNvContentPartPr/>
              <p14:nvPr/>
            </p14:nvContentPartPr>
            <p14:xfrm>
              <a:off x="55027" y="289160"/>
              <a:ext cx="360" cy="360"/>
            </p14:xfrm>
          </p:contentPart>
        </mc:Choice>
        <mc:Fallback>
          <p:pic>
            <p:nvPicPr>
              <p:cNvPr id="316" name="Entrada de lápiz 315">
                <a:extLst>
                  <a:ext uri="{FF2B5EF4-FFF2-40B4-BE49-F238E27FC236}">
                    <a16:creationId xmlns:a16="http://schemas.microsoft.com/office/drawing/2014/main" id="{D8170983-0ECE-3E5C-6F57-4758E4D3483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7027" y="2711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317" name="Entrada de lápiz 316">
                <a:extLst>
                  <a:ext uri="{FF2B5EF4-FFF2-40B4-BE49-F238E27FC236}">
                    <a16:creationId xmlns:a16="http://schemas.microsoft.com/office/drawing/2014/main" id="{CA12E62E-0E82-2D27-2F3A-D6AE49C2440A}"/>
                  </a:ext>
                </a:extLst>
              </p14:cNvPr>
              <p14:cNvContentPartPr/>
              <p14:nvPr/>
            </p14:nvContentPartPr>
            <p14:xfrm>
              <a:off x="957907" y="310400"/>
              <a:ext cx="360" cy="360"/>
            </p14:xfrm>
          </p:contentPart>
        </mc:Choice>
        <mc:Fallback>
          <p:pic>
            <p:nvPicPr>
              <p:cNvPr id="317" name="Entrada de lápiz 316">
                <a:extLst>
                  <a:ext uri="{FF2B5EF4-FFF2-40B4-BE49-F238E27FC236}">
                    <a16:creationId xmlns:a16="http://schemas.microsoft.com/office/drawing/2014/main" id="{CA12E62E-0E82-2D27-2F3A-D6AE49C2440A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940267" y="2924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318" name="Entrada de lápiz 317">
                <a:extLst>
                  <a:ext uri="{FF2B5EF4-FFF2-40B4-BE49-F238E27FC236}">
                    <a16:creationId xmlns:a16="http://schemas.microsoft.com/office/drawing/2014/main" id="{E26A37DF-039F-E37A-CE50-7B5F5731A4E1}"/>
                  </a:ext>
                </a:extLst>
              </p14:cNvPr>
              <p14:cNvContentPartPr/>
              <p14:nvPr/>
            </p14:nvContentPartPr>
            <p14:xfrm>
              <a:off x="1190827" y="56240"/>
              <a:ext cx="360" cy="360"/>
            </p14:xfrm>
          </p:contentPart>
        </mc:Choice>
        <mc:Fallback>
          <p:pic>
            <p:nvPicPr>
              <p:cNvPr id="318" name="Entrada de lápiz 317">
                <a:extLst>
                  <a:ext uri="{FF2B5EF4-FFF2-40B4-BE49-F238E27FC236}">
                    <a16:creationId xmlns:a16="http://schemas.microsoft.com/office/drawing/2014/main" id="{E26A37DF-039F-E37A-CE50-7B5F5731A4E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72827" y="386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319" name="Entrada de lápiz 318">
                <a:extLst>
                  <a:ext uri="{FF2B5EF4-FFF2-40B4-BE49-F238E27FC236}">
                    <a16:creationId xmlns:a16="http://schemas.microsoft.com/office/drawing/2014/main" id="{1DDC4967-8154-9D9D-94C2-DCA9AFDE2D38}"/>
                  </a:ext>
                </a:extLst>
              </p14:cNvPr>
              <p14:cNvContentPartPr/>
              <p14:nvPr/>
            </p14:nvContentPartPr>
            <p14:xfrm>
              <a:off x="336907" y="740600"/>
              <a:ext cx="360" cy="360"/>
            </p14:xfrm>
          </p:contentPart>
        </mc:Choice>
        <mc:Fallback>
          <p:pic>
            <p:nvPicPr>
              <p:cNvPr id="319" name="Entrada de lápiz 318">
                <a:extLst>
                  <a:ext uri="{FF2B5EF4-FFF2-40B4-BE49-F238E27FC236}">
                    <a16:creationId xmlns:a16="http://schemas.microsoft.com/office/drawing/2014/main" id="{1DDC4967-8154-9D9D-94C2-DCA9AFDE2D3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19267" y="722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320" name="Entrada de lápiz 319">
                <a:extLst>
                  <a:ext uri="{FF2B5EF4-FFF2-40B4-BE49-F238E27FC236}">
                    <a16:creationId xmlns:a16="http://schemas.microsoft.com/office/drawing/2014/main" id="{E2A84584-231F-4127-B11F-E94548A9298E}"/>
                  </a:ext>
                </a:extLst>
              </p14:cNvPr>
              <p14:cNvContentPartPr/>
              <p14:nvPr/>
            </p14:nvContentPartPr>
            <p14:xfrm>
              <a:off x="379387" y="1001600"/>
              <a:ext cx="360" cy="360"/>
            </p14:xfrm>
          </p:contentPart>
        </mc:Choice>
        <mc:Fallback>
          <p:pic>
            <p:nvPicPr>
              <p:cNvPr id="320" name="Entrada de lápiz 319">
                <a:extLst>
                  <a:ext uri="{FF2B5EF4-FFF2-40B4-BE49-F238E27FC236}">
                    <a16:creationId xmlns:a16="http://schemas.microsoft.com/office/drawing/2014/main" id="{E2A84584-231F-4127-B11F-E94548A9298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61747" y="983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321" name="Entrada de lápiz 320">
                <a:extLst>
                  <a:ext uri="{FF2B5EF4-FFF2-40B4-BE49-F238E27FC236}">
                    <a16:creationId xmlns:a16="http://schemas.microsoft.com/office/drawing/2014/main" id="{46AB6967-67D7-A7A2-B78E-07EA481B7AB6}"/>
                  </a:ext>
                </a:extLst>
              </p14:cNvPr>
              <p14:cNvContentPartPr/>
              <p14:nvPr/>
            </p14:nvContentPartPr>
            <p14:xfrm>
              <a:off x="414667" y="303200"/>
              <a:ext cx="360" cy="360"/>
            </p14:xfrm>
          </p:contentPart>
        </mc:Choice>
        <mc:Fallback>
          <p:pic>
            <p:nvPicPr>
              <p:cNvPr id="321" name="Entrada de lápiz 320">
                <a:extLst>
                  <a:ext uri="{FF2B5EF4-FFF2-40B4-BE49-F238E27FC236}">
                    <a16:creationId xmlns:a16="http://schemas.microsoft.com/office/drawing/2014/main" id="{46AB6967-67D7-A7A2-B78E-07EA481B7AB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97027" y="2855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322" name="Entrada de lápiz 321">
                <a:extLst>
                  <a:ext uri="{FF2B5EF4-FFF2-40B4-BE49-F238E27FC236}">
                    <a16:creationId xmlns:a16="http://schemas.microsoft.com/office/drawing/2014/main" id="{36A79833-78EE-D407-D78A-E7DC78538284}"/>
                  </a:ext>
                </a:extLst>
              </p14:cNvPr>
              <p14:cNvContentPartPr/>
              <p14:nvPr/>
            </p14:nvContentPartPr>
            <p14:xfrm>
              <a:off x="598267" y="84320"/>
              <a:ext cx="360" cy="360"/>
            </p14:xfrm>
          </p:contentPart>
        </mc:Choice>
        <mc:Fallback>
          <p:pic>
            <p:nvPicPr>
              <p:cNvPr id="322" name="Entrada de lápiz 321">
                <a:extLst>
                  <a:ext uri="{FF2B5EF4-FFF2-40B4-BE49-F238E27FC236}">
                    <a16:creationId xmlns:a16="http://schemas.microsoft.com/office/drawing/2014/main" id="{36A79833-78EE-D407-D78A-E7DC7853828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80267" y="666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323" name="Entrada de lápiz 322">
                <a:extLst>
                  <a:ext uri="{FF2B5EF4-FFF2-40B4-BE49-F238E27FC236}">
                    <a16:creationId xmlns:a16="http://schemas.microsoft.com/office/drawing/2014/main" id="{7B562FE4-87E5-70E9-DACF-62AF246404FE}"/>
                  </a:ext>
                </a:extLst>
              </p14:cNvPr>
              <p14:cNvContentPartPr/>
              <p14:nvPr/>
            </p14:nvContentPartPr>
            <p14:xfrm>
              <a:off x="104347" y="959480"/>
              <a:ext cx="360" cy="360"/>
            </p14:xfrm>
          </p:contentPart>
        </mc:Choice>
        <mc:Fallback>
          <p:pic>
            <p:nvPicPr>
              <p:cNvPr id="323" name="Entrada de lápiz 322">
                <a:extLst>
                  <a:ext uri="{FF2B5EF4-FFF2-40B4-BE49-F238E27FC236}">
                    <a16:creationId xmlns:a16="http://schemas.microsoft.com/office/drawing/2014/main" id="{7B562FE4-87E5-70E9-DACF-62AF246404F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6347" y="941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324" name="Entrada de lápiz 323">
                <a:extLst>
                  <a:ext uri="{FF2B5EF4-FFF2-40B4-BE49-F238E27FC236}">
                    <a16:creationId xmlns:a16="http://schemas.microsoft.com/office/drawing/2014/main" id="{CABDB80C-4957-CA65-109C-EC9A99150774}"/>
                  </a:ext>
                </a:extLst>
              </p14:cNvPr>
              <p14:cNvContentPartPr/>
              <p14:nvPr/>
            </p14:nvContentPartPr>
            <p14:xfrm>
              <a:off x="55027" y="783080"/>
              <a:ext cx="360" cy="360"/>
            </p14:xfrm>
          </p:contentPart>
        </mc:Choice>
        <mc:Fallback>
          <p:pic>
            <p:nvPicPr>
              <p:cNvPr id="324" name="Entrada de lápiz 323">
                <a:extLst>
                  <a:ext uri="{FF2B5EF4-FFF2-40B4-BE49-F238E27FC236}">
                    <a16:creationId xmlns:a16="http://schemas.microsoft.com/office/drawing/2014/main" id="{CABDB80C-4957-CA65-109C-EC9A9915077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7027" y="765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325" name="Entrada de lápiz 324">
                <a:extLst>
                  <a:ext uri="{FF2B5EF4-FFF2-40B4-BE49-F238E27FC236}">
                    <a16:creationId xmlns:a16="http://schemas.microsoft.com/office/drawing/2014/main" id="{50E9DF2C-7717-9F9D-86E9-DB4D8236670F}"/>
                  </a:ext>
                </a:extLst>
              </p14:cNvPr>
              <p14:cNvContentPartPr/>
              <p14:nvPr/>
            </p14:nvContentPartPr>
            <p14:xfrm>
              <a:off x="11964547" y="6639200"/>
              <a:ext cx="360" cy="360"/>
            </p14:xfrm>
          </p:contentPart>
        </mc:Choice>
        <mc:Fallback>
          <p:pic>
            <p:nvPicPr>
              <p:cNvPr id="325" name="Entrada de lápiz 324">
                <a:extLst>
                  <a:ext uri="{FF2B5EF4-FFF2-40B4-BE49-F238E27FC236}">
                    <a16:creationId xmlns:a16="http://schemas.microsoft.com/office/drawing/2014/main" id="{50E9DF2C-7717-9F9D-86E9-DB4D8236670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946907" y="66212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326" name="Entrada de lápiz 325">
                <a:extLst>
                  <a:ext uri="{FF2B5EF4-FFF2-40B4-BE49-F238E27FC236}">
                    <a16:creationId xmlns:a16="http://schemas.microsoft.com/office/drawing/2014/main" id="{C288F9B0-4717-296C-E87A-DA1D6E28835B}"/>
                  </a:ext>
                </a:extLst>
              </p14:cNvPr>
              <p14:cNvContentPartPr/>
              <p14:nvPr/>
            </p14:nvContentPartPr>
            <p14:xfrm>
              <a:off x="11915227" y="6575480"/>
              <a:ext cx="360" cy="360"/>
            </p14:xfrm>
          </p:contentPart>
        </mc:Choice>
        <mc:Fallback>
          <p:pic>
            <p:nvPicPr>
              <p:cNvPr id="326" name="Entrada de lápiz 325">
                <a:extLst>
                  <a:ext uri="{FF2B5EF4-FFF2-40B4-BE49-F238E27FC236}">
                    <a16:creationId xmlns:a16="http://schemas.microsoft.com/office/drawing/2014/main" id="{C288F9B0-4717-296C-E87A-DA1D6E28835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897587" y="65578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327" name="Entrada de lápiz 326">
                <a:extLst>
                  <a:ext uri="{FF2B5EF4-FFF2-40B4-BE49-F238E27FC236}">
                    <a16:creationId xmlns:a16="http://schemas.microsoft.com/office/drawing/2014/main" id="{80A180F7-5B03-CCB4-332B-EC6BBD63B79C}"/>
                  </a:ext>
                </a:extLst>
              </p14:cNvPr>
              <p14:cNvContentPartPr/>
              <p14:nvPr/>
            </p14:nvContentPartPr>
            <p14:xfrm>
              <a:off x="11252107" y="6455600"/>
              <a:ext cx="360" cy="360"/>
            </p14:xfrm>
          </p:contentPart>
        </mc:Choice>
        <mc:Fallback>
          <p:pic>
            <p:nvPicPr>
              <p:cNvPr id="327" name="Entrada de lápiz 326">
                <a:extLst>
                  <a:ext uri="{FF2B5EF4-FFF2-40B4-BE49-F238E27FC236}">
                    <a16:creationId xmlns:a16="http://schemas.microsoft.com/office/drawing/2014/main" id="{80A180F7-5B03-CCB4-332B-EC6BBD63B79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234107" y="6437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328" name="Entrada de lápiz 327">
                <a:extLst>
                  <a:ext uri="{FF2B5EF4-FFF2-40B4-BE49-F238E27FC236}">
                    <a16:creationId xmlns:a16="http://schemas.microsoft.com/office/drawing/2014/main" id="{FB1B4625-E3C3-7F31-AD43-D9E612D6CE64}"/>
                  </a:ext>
                </a:extLst>
              </p14:cNvPr>
              <p14:cNvContentPartPr/>
              <p14:nvPr/>
            </p14:nvContentPartPr>
            <p14:xfrm>
              <a:off x="10870867" y="6589880"/>
              <a:ext cx="360" cy="360"/>
            </p14:xfrm>
          </p:contentPart>
        </mc:Choice>
        <mc:Fallback>
          <p:pic>
            <p:nvPicPr>
              <p:cNvPr id="328" name="Entrada de lápiz 327">
                <a:extLst>
                  <a:ext uri="{FF2B5EF4-FFF2-40B4-BE49-F238E27FC236}">
                    <a16:creationId xmlns:a16="http://schemas.microsoft.com/office/drawing/2014/main" id="{FB1B4625-E3C3-7F31-AD43-D9E612D6CE6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853227" y="6571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329" name="Entrada de lápiz 328">
                <a:extLst>
                  <a:ext uri="{FF2B5EF4-FFF2-40B4-BE49-F238E27FC236}">
                    <a16:creationId xmlns:a16="http://schemas.microsoft.com/office/drawing/2014/main" id="{CED80131-FC33-9E39-613A-6482EFD67BC9}"/>
                  </a:ext>
                </a:extLst>
              </p14:cNvPr>
              <p14:cNvContentPartPr/>
              <p14:nvPr/>
            </p14:nvContentPartPr>
            <p14:xfrm>
              <a:off x="10878067" y="6504920"/>
              <a:ext cx="360" cy="360"/>
            </p14:xfrm>
          </p:contentPart>
        </mc:Choice>
        <mc:Fallback>
          <p:pic>
            <p:nvPicPr>
              <p:cNvPr id="329" name="Entrada de lápiz 328">
                <a:extLst>
                  <a:ext uri="{FF2B5EF4-FFF2-40B4-BE49-F238E27FC236}">
                    <a16:creationId xmlns:a16="http://schemas.microsoft.com/office/drawing/2014/main" id="{CED80131-FC33-9E39-613A-6482EFD67BC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860427" y="64872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330" name="Entrada de lápiz 329">
                <a:extLst>
                  <a:ext uri="{FF2B5EF4-FFF2-40B4-BE49-F238E27FC236}">
                    <a16:creationId xmlns:a16="http://schemas.microsoft.com/office/drawing/2014/main" id="{68B3A2FE-035B-D7D1-8FCB-FB5455A8378F}"/>
                  </a:ext>
                </a:extLst>
              </p14:cNvPr>
              <p14:cNvContentPartPr/>
              <p14:nvPr/>
            </p14:nvContentPartPr>
            <p14:xfrm>
              <a:off x="802747" y="239840"/>
              <a:ext cx="360" cy="360"/>
            </p14:xfrm>
          </p:contentPart>
        </mc:Choice>
        <mc:Fallback>
          <p:pic>
            <p:nvPicPr>
              <p:cNvPr id="330" name="Entrada de lápiz 329">
                <a:extLst>
                  <a:ext uri="{FF2B5EF4-FFF2-40B4-BE49-F238E27FC236}">
                    <a16:creationId xmlns:a16="http://schemas.microsoft.com/office/drawing/2014/main" id="{68B3A2FE-035B-D7D1-8FCB-FB5455A8378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84747" y="2218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331" name="Entrada de lápiz 330">
                <a:extLst>
                  <a:ext uri="{FF2B5EF4-FFF2-40B4-BE49-F238E27FC236}">
                    <a16:creationId xmlns:a16="http://schemas.microsoft.com/office/drawing/2014/main" id="{D4C17B0F-2C1D-37DA-8990-2261F62803A8}"/>
                  </a:ext>
                </a:extLst>
              </p14:cNvPr>
              <p14:cNvContentPartPr/>
              <p14:nvPr/>
            </p14:nvContentPartPr>
            <p14:xfrm>
              <a:off x="485227" y="77480"/>
              <a:ext cx="360" cy="360"/>
            </p14:xfrm>
          </p:contentPart>
        </mc:Choice>
        <mc:Fallback>
          <p:pic>
            <p:nvPicPr>
              <p:cNvPr id="331" name="Entrada de lápiz 330">
                <a:extLst>
                  <a:ext uri="{FF2B5EF4-FFF2-40B4-BE49-F238E27FC236}">
                    <a16:creationId xmlns:a16="http://schemas.microsoft.com/office/drawing/2014/main" id="{D4C17B0F-2C1D-37DA-8990-2261F62803A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67587" y="59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332" name="Entrada de lápiz 331">
                <a:extLst>
                  <a:ext uri="{FF2B5EF4-FFF2-40B4-BE49-F238E27FC236}">
                    <a16:creationId xmlns:a16="http://schemas.microsoft.com/office/drawing/2014/main" id="{8186BA71-96F5-3997-4D69-ECD2662A4D6A}"/>
                  </a:ext>
                </a:extLst>
              </p14:cNvPr>
              <p14:cNvContentPartPr/>
              <p14:nvPr/>
            </p14:nvContentPartPr>
            <p14:xfrm>
              <a:off x="259507" y="56240"/>
              <a:ext cx="360" cy="360"/>
            </p14:xfrm>
          </p:contentPart>
        </mc:Choice>
        <mc:Fallback>
          <p:pic>
            <p:nvPicPr>
              <p:cNvPr id="332" name="Entrada de lápiz 331">
                <a:extLst>
                  <a:ext uri="{FF2B5EF4-FFF2-40B4-BE49-F238E27FC236}">
                    <a16:creationId xmlns:a16="http://schemas.microsoft.com/office/drawing/2014/main" id="{8186BA71-96F5-3997-4D69-ECD2662A4D6A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41507" y="386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333" name="Entrada de lápiz 332">
                <a:extLst>
                  <a:ext uri="{FF2B5EF4-FFF2-40B4-BE49-F238E27FC236}">
                    <a16:creationId xmlns:a16="http://schemas.microsoft.com/office/drawing/2014/main" id="{230942AE-7234-CC1B-5F2C-1C5345E6456A}"/>
                  </a:ext>
                </a:extLst>
              </p14:cNvPr>
              <p14:cNvContentPartPr/>
              <p14:nvPr/>
            </p14:nvContentPartPr>
            <p14:xfrm>
              <a:off x="125587" y="613520"/>
              <a:ext cx="360" cy="360"/>
            </p14:xfrm>
          </p:contentPart>
        </mc:Choice>
        <mc:Fallback>
          <p:pic>
            <p:nvPicPr>
              <p:cNvPr id="333" name="Entrada de lápiz 332">
                <a:extLst>
                  <a:ext uri="{FF2B5EF4-FFF2-40B4-BE49-F238E27FC236}">
                    <a16:creationId xmlns:a16="http://schemas.microsoft.com/office/drawing/2014/main" id="{230942AE-7234-CC1B-5F2C-1C5345E6456A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7587" y="595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334" name="Entrada de lápiz 333">
                <a:extLst>
                  <a:ext uri="{FF2B5EF4-FFF2-40B4-BE49-F238E27FC236}">
                    <a16:creationId xmlns:a16="http://schemas.microsoft.com/office/drawing/2014/main" id="{13B38563-323E-0417-E828-E06F2786988A}"/>
                  </a:ext>
                </a:extLst>
              </p14:cNvPr>
              <p14:cNvContentPartPr/>
              <p14:nvPr/>
            </p14:nvContentPartPr>
            <p14:xfrm>
              <a:off x="1261387" y="134000"/>
              <a:ext cx="360" cy="360"/>
            </p14:xfrm>
          </p:contentPart>
        </mc:Choice>
        <mc:Fallback>
          <p:pic>
            <p:nvPicPr>
              <p:cNvPr id="334" name="Entrada de lápiz 333">
                <a:extLst>
                  <a:ext uri="{FF2B5EF4-FFF2-40B4-BE49-F238E27FC236}">
                    <a16:creationId xmlns:a16="http://schemas.microsoft.com/office/drawing/2014/main" id="{13B38563-323E-0417-E828-E06F2786988A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243387" y="116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1">
            <p14:nvContentPartPr>
              <p14:cNvPr id="335" name="Entrada de lápiz 334">
                <a:extLst>
                  <a:ext uri="{FF2B5EF4-FFF2-40B4-BE49-F238E27FC236}">
                    <a16:creationId xmlns:a16="http://schemas.microsoft.com/office/drawing/2014/main" id="{6C979D62-061C-B771-9FE5-DF4BB726AFC8}"/>
                  </a:ext>
                </a:extLst>
              </p14:cNvPr>
              <p14:cNvContentPartPr/>
              <p14:nvPr/>
            </p14:nvContentPartPr>
            <p14:xfrm>
              <a:off x="1324747" y="77480"/>
              <a:ext cx="360" cy="360"/>
            </p14:xfrm>
          </p:contentPart>
        </mc:Choice>
        <mc:Fallback>
          <p:pic>
            <p:nvPicPr>
              <p:cNvPr id="335" name="Entrada de lápiz 334">
                <a:extLst>
                  <a:ext uri="{FF2B5EF4-FFF2-40B4-BE49-F238E27FC236}">
                    <a16:creationId xmlns:a16="http://schemas.microsoft.com/office/drawing/2014/main" id="{6C979D62-061C-B771-9FE5-DF4BB726AFC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307107" y="59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336" name="Entrada de lápiz 335">
                <a:extLst>
                  <a:ext uri="{FF2B5EF4-FFF2-40B4-BE49-F238E27FC236}">
                    <a16:creationId xmlns:a16="http://schemas.microsoft.com/office/drawing/2014/main" id="{15005034-E8DF-0CBD-9765-C6E1D19AC760}"/>
                  </a:ext>
                </a:extLst>
              </p14:cNvPr>
              <p14:cNvContentPartPr/>
              <p14:nvPr/>
            </p14:nvContentPartPr>
            <p14:xfrm>
              <a:off x="591067" y="1058120"/>
              <a:ext cx="360" cy="360"/>
            </p14:xfrm>
          </p:contentPart>
        </mc:Choice>
        <mc:Fallback>
          <p:pic>
            <p:nvPicPr>
              <p:cNvPr id="336" name="Entrada de lápiz 335">
                <a:extLst>
                  <a:ext uri="{FF2B5EF4-FFF2-40B4-BE49-F238E27FC236}">
                    <a16:creationId xmlns:a16="http://schemas.microsoft.com/office/drawing/2014/main" id="{15005034-E8DF-0CBD-9765-C6E1D19AC76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73427" y="1040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3">
            <p14:nvContentPartPr>
              <p14:cNvPr id="337" name="Entrada de lápiz 336">
                <a:extLst>
                  <a:ext uri="{FF2B5EF4-FFF2-40B4-BE49-F238E27FC236}">
                    <a16:creationId xmlns:a16="http://schemas.microsoft.com/office/drawing/2014/main" id="{6B79F5E7-A047-B20B-7B6A-F214DFB3A26D}"/>
                  </a:ext>
                </a:extLst>
              </p14:cNvPr>
              <p14:cNvContentPartPr/>
              <p14:nvPr/>
            </p14:nvContentPartPr>
            <p14:xfrm>
              <a:off x="125587" y="1269800"/>
              <a:ext cx="360" cy="360"/>
            </p14:xfrm>
          </p:contentPart>
        </mc:Choice>
        <mc:Fallback>
          <p:pic>
            <p:nvPicPr>
              <p:cNvPr id="337" name="Entrada de lápiz 336">
                <a:extLst>
                  <a:ext uri="{FF2B5EF4-FFF2-40B4-BE49-F238E27FC236}">
                    <a16:creationId xmlns:a16="http://schemas.microsoft.com/office/drawing/2014/main" id="{6B79F5E7-A047-B20B-7B6A-F214DFB3A26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7587" y="12521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338" name="Entrada de lápiz 337">
                <a:extLst>
                  <a:ext uri="{FF2B5EF4-FFF2-40B4-BE49-F238E27FC236}">
                    <a16:creationId xmlns:a16="http://schemas.microsoft.com/office/drawing/2014/main" id="{2A7A0E77-FF36-AFB9-882A-46D3EC5654EE}"/>
                  </a:ext>
                </a:extLst>
              </p14:cNvPr>
              <p14:cNvContentPartPr/>
              <p14:nvPr/>
            </p14:nvContentPartPr>
            <p14:xfrm>
              <a:off x="1536427" y="387800"/>
              <a:ext cx="360" cy="360"/>
            </p14:xfrm>
          </p:contentPart>
        </mc:Choice>
        <mc:Fallback>
          <p:pic>
            <p:nvPicPr>
              <p:cNvPr id="338" name="Entrada de lápiz 337">
                <a:extLst>
                  <a:ext uri="{FF2B5EF4-FFF2-40B4-BE49-F238E27FC236}">
                    <a16:creationId xmlns:a16="http://schemas.microsoft.com/office/drawing/2014/main" id="{2A7A0E77-FF36-AFB9-882A-46D3EC5654E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527787" y="3791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5">
            <p14:nvContentPartPr>
              <p14:cNvPr id="339" name="Entrada de lápiz 338">
                <a:extLst>
                  <a:ext uri="{FF2B5EF4-FFF2-40B4-BE49-F238E27FC236}">
                    <a16:creationId xmlns:a16="http://schemas.microsoft.com/office/drawing/2014/main" id="{603475C4-1CCC-3F90-1152-BD24C7BF1F49}"/>
                  </a:ext>
                </a:extLst>
              </p14:cNvPr>
              <p14:cNvContentPartPr/>
              <p14:nvPr/>
            </p14:nvContentPartPr>
            <p14:xfrm>
              <a:off x="1134307" y="684080"/>
              <a:ext cx="360" cy="360"/>
            </p14:xfrm>
          </p:contentPart>
        </mc:Choice>
        <mc:Fallback>
          <p:pic>
            <p:nvPicPr>
              <p:cNvPr id="339" name="Entrada de lápiz 338">
                <a:extLst>
                  <a:ext uri="{FF2B5EF4-FFF2-40B4-BE49-F238E27FC236}">
                    <a16:creationId xmlns:a16="http://schemas.microsoft.com/office/drawing/2014/main" id="{603475C4-1CCC-3F90-1152-BD24C7BF1F4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25667" y="6754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340" name="Entrada de lápiz 339">
                <a:extLst>
                  <a:ext uri="{FF2B5EF4-FFF2-40B4-BE49-F238E27FC236}">
                    <a16:creationId xmlns:a16="http://schemas.microsoft.com/office/drawing/2014/main" id="{30D87829-D9EF-2C0E-EBB1-F5C9A80FED87}"/>
                  </a:ext>
                </a:extLst>
              </p14:cNvPr>
              <p14:cNvContentPartPr/>
              <p14:nvPr/>
            </p14:nvContentPartPr>
            <p14:xfrm>
              <a:off x="704107" y="895760"/>
              <a:ext cx="360" cy="360"/>
            </p14:xfrm>
          </p:contentPart>
        </mc:Choice>
        <mc:Fallback>
          <p:pic>
            <p:nvPicPr>
              <p:cNvPr id="340" name="Entrada de lápiz 339">
                <a:extLst>
                  <a:ext uri="{FF2B5EF4-FFF2-40B4-BE49-F238E27FC236}">
                    <a16:creationId xmlns:a16="http://schemas.microsoft.com/office/drawing/2014/main" id="{30D87829-D9EF-2C0E-EBB1-F5C9A80FED8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95107" y="8871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341" name="Entrada de lápiz 340">
                <a:extLst>
                  <a:ext uri="{FF2B5EF4-FFF2-40B4-BE49-F238E27FC236}">
                    <a16:creationId xmlns:a16="http://schemas.microsoft.com/office/drawing/2014/main" id="{96C708ED-F3C4-AFFD-A808-D8C6A99F3B02}"/>
                  </a:ext>
                </a:extLst>
              </p14:cNvPr>
              <p14:cNvContentPartPr/>
              <p14:nvPr/>
            </p14:nvContentPartPr>
            <p14:xfrm>
              <a:off x="393427" y="1199240"/>
              <a:ext cx="360" cy="360"/>
            </p14:xfrm>
          </p:contentPart>
        </mc:Choice>
        <mc:Fallback>
          <p:pic>
            <p:nvPicPr>
              <p:cNvPr id="341" name="Entrada de lápiz 340">
                <a:extLst>
                  <a:ext uri="{FF2B5EF4-FFF2-40B4-BE49-F238E27FC236}">
                    <a16:creationId xmlns:a16="http://schemas.microsoft.com/office/drawing/2014/main" id="{96C708ED-F3C4-AFFD-A808-D8C6A99F3B0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84787" y="11906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342" name="Entrada de lápiz 341">
                <a:extLst>
                  <a:ext uri="{FF2B5EF4-FFF2-40B4-BE49-F238E27FC236}">
                    <a16:creationId xmlns:a16="http://schemas.microsoft.com/office/drawing/2014/main" id="{67260307-3921-4D37-2220-DE4103ECB511}"/>
                  </a:ext>
                </a:extLst>
              </p14:cNvPr>
              <p14:cNvContentPartPr/>
              <p14:nvPr/>
            </p14:nvContentPartPr>
            <p14:xfrm>
              <a:off x="301627" y="1340360"/>
              <a:ext cx="360" cy="360"/>
            </p14:xfrm>
          </p:contentPart>
        </mc:Choice>
        <mc:Fallback>
          <p:pic>
            <p:nvPicPr>
              <p:cNvPr id="342" name="Entrada de lápiz 341">
                <a:extLst>
                  <a:ext uri="{FF2B5EF4-FFF2-40B4-BE49-F238E27FC236}">
                    <a16:creationId xmlns:a16="http://schemas.microsoft.com/office/drawing/2014/main" id="{67260307-3921-4D37-2220-DE4103ECB51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92987" y="13317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9">
            <p14:nvContentPartPr>
              <p14:cNvPr id="343" name="Entrada de lápiz 342">
                <a:extLst>
                  <a:ext uri="{FF2B5EF4-FFF2-40B4-BE49-F238E27FC236}">
                    <a16:creationId xmlns:a16="http://schemas.microsoft.com/office/drawing/2014/main" id="{E76FC9E1-2028-1B0C-9387-FFBB885A24B3}"/>
                  </a:ext>
                </a:extLst>
              </p14:cNvPr>
              <p14:cNvContentPartPr/>
              <p14:nvPr/>
            </p14:nvContentPartPr>
            <p14:xfrm>
              <a:off x="308827" y="1671920"/>
              <a:ext cx="360" cy="360"/>
            </p14:xfrm>
          </p:contentPart>
        </mc:Choice>
        <mc:Fallback>
          <p:pic>
            <p:nvPicPr>
              <p:cNvPr id="343" name="Entrada de lápiz 342">
                <a:extLst>
                  <a:ext uri="{FF2B5EF4-FFF2-40B4-BE49-F238E27FC236}">
                    <a16:creationId xmlns:a16="http://schemas.microsoft.com/office/drawing/2014/main" id="{E76FC9E1-2028-1B0C-9387-FFBB885A24B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00187" y="16632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344" name="Entrada de lápiz 343">
                <a:extLst>
                  <a:ext uri="{FF2B5EF4-FFF2-40B4-BE49-F238E27FC236}">
                    <a16:creationId xmlns:a16="http://schemas.microsoft.com/office/drawing/2014/main" id="{E62EAF6A-D6DB-28F5-2B8B-ADDB5C5D382A}"/>
                  </a:ext>
                </a:extLst>
              </p14:cNvPr>
              <p14:cNvContentPartPr/>
              <p14:nvPr/>
            </p14:nvContentPartPr>
            <p14:xfrm>
              <a:off x="287587" y="1580120"/>
              <a:ext cx="360" cy="360"/>
            </p14:xfrm>
          </p:contentPart>
        </mc:Choice>
        <mc:Fallback>
          <p:pic>
            <p:nvPicPr>
              <p:cNvPr id="344" name="Entrada de lápiz 343">
                <a:extLst>
                  <a:ext uri="{FF2B5EF4-FFF2-40B4-BE49-F238E27FC236}">
                    <a16:creationId xmlns:a16="http://schemas.microsoft.com/office/drawing/2014/main" id="{E62EAF6A-D6DB-28F5-2B8B-ADDB5C5D382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78947" y="15714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1">
            <p14:nvContentPartPr>
              <p14:cNvPr id="345" name="Entrada de lápiz 344">
                <a:extLst>
                  <a:ext uri="{FF2B5EF4-FFF2-40B4-BE49-F238E27FC236}">
                    <a16:creationId xmlns:a16="http://schemas.microsoft.com/office/drawing/2014/main" id="{1B8CAEBD-FC26-C986-7CAE-C44938DA9F6B}"/>
                  </a:ext>
                </a:extLst>
              </p14:cNvPr>
              <p14:cNvContentPartPr/>
              <p14:nvPr/>
            </p14:nvContentPartPr>
            <p14:xfrm>
              <a:off x="259507" y="1227320"/>
              <a:ext cx="360" cy="360"/>
            </p14:xfrm>
          </p:contentPart>
        </mc:Choice>
        <mc:Fallback>
          <p:pic>
            <p:nvPicPr>
              <p:cNvPr id="345" name="Entrada de lápiz 344">
                <a:extLst>
                  <a:ext uri="{FF2B5EF4-FFF2-40B4-BE49-F238E27FC236}">
                    <a16:creationId xmlns:a16="http://schemas.microsoft.com/office/drawing/2014/main" id="{1B8CAEBD-FC26-C986-7CAE-C44938DA9F6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50507" y="12186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346" name="Entrada de lápiz 345">
                <a:extLst>
                  <a:ext uri="{FF2B5EF4-FFF2-40B4-BE49-F238E27FC236}">
                    <a16:creationId xmlns:a16="http://schemas.microsoft.com/office/drawing/2014/main" id="{386976B2-44BA-7DF3-C53B-FCFD6D833BFE}"/>
                  </a:ext>
                </a:extLst>
              </p14:cNvPr>
              <p14:cNvContentPartPr/>
              <p14:nvPr/>
            </p14:nvContentPartPr>
            <p14:xfrm>
              <a:off x="294787" y="1065320"/>
              <a:ext cx="360" cy="360"/>
            </p14:xfrm>
          </p:contentPart>
        </mc:Choice>
        <mc:Fallback>
          <p:pic>
            <p:nvPicPr>
              <p:cNvPr id="346" name="Entrada de lápiz 345">
                <a:extLst>
                  <a:ext uri="{FF2B5EF4-FFF2-40B4-BE49-F238E27FC236}">
                    <a16:creationId xmlns:a16="http://schemas.microsoft.com/office/drawing/2014/main" id="{386976B2-44BA-7DF3-C53B-FCFD6D833BF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85787" y="10563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349" name="Entrada de lápiz 348">
                <a:extLst>
                  <a:ext uri="{FF2B5EF4-FFF2-40B4-BE49-F238E27FC236}">
                    <a16:creationId xmlns:a16="http://schemas.microsoft.com/office/drawing/2014/main" id="{1E7A7E02-C994-0401-CD0B-AFF3B614A071}"/>
                  </a:ext>
                </a:extLst>
              </p14:cNvPr>
              <p14:cNvContentPartPr/>
              <p14:nvPr/>
            </p14:nvContentPartPr>
            <p14:xfrm>
              <a:off x="506467" y="818360"/>
              <a:ext cx="360" cy="360"/>
            </p14:xfrm>
          </p:contentPart>
        </mc:Choice>
        <mc:Fallback>
          <p:pic>
            <p:nvPicPr>
              <p:cNvPr id="349" name="Entrada de lápiz 348">
                <a:extLst>
                  <a:ext uri="{FF2B5EF4-FFF2-40B4-BE49-F238E27FC236}">
                    <a16:creationId xmlns:a16="http://schemas.microsoft.com/office/drawing/2014/main" id="{1E7A7E02-C994-0401-CD0B-AFF3B614A07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7467" y="8093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350" name="Entrada de lápiz 349">
                <a:extLst>
                  <a:ext uri="{FF2B5EF4-FFF2-40B4-BE49-F238E27FC236}">
                    <a16:creationId xmlns:a16="http://schemas.microsoft.com/office/drawing/2014/main" id="{842529A3-1BD6-058F-EB56-CFD2D7F46C25}"/>
                  </a:ext>
                </a:extLst>
              </p14:cNvPr>
              <p14:cNvContentPartPr/>
              <p14:nvPr/>
            </p14:nvContentPartPr>
            <p14:xfrm>
              <a:off x="732187" y="1036880"/>
              <a:ext cx="360" cy="360"/>
            </p14:xfrm>
          </p:contentPart>
        </mc:Choice>
        <mc:Fallback>
          <p:pic>
            <p:nvPicPr>
              <p:cNvPr id="350" name="Entrada de lápiz 349">
                <a:extLst>
                  <a:ext uri="{FF2B5EF4-FFF2-40B4-BE49-F238E27FC236}">
                    <a16:creationId xmlns:a16="http://schemas.microsoft.com/office/drawing/2014/main" id="{842529A3-1BD6-058F-EB56-CFD2D7F46C2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23547" y="10282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5">
            <p14:nvContentPartPr>
              <p14:cNvPr id="351" name="Entrada de lápiz 350">
                <a:extLst>
                  <a:ext uri="{FF2B5EF4-FFF2-40B4-BE49-F238E27FC236}">
                    <a16:creationId xmlns:a16="http://schemas.microsoft.com/office/drawing/2014/main" id="{C824F863-AB37-C7EB-9F00-0BDE9BF58199}"/>
                  </a:ext>
                </a:extLst>
              </p14:cNvPr>
              <p14:cNvContentPartPr/>
              <p14:nvPr/>
            </p14:nvContentPartPr>
            <p14:xfrm>
              <a:off x="612307" y="853640"/>
              <a:ext cx="360" cy="360"/>
            </p14:xfrm>
          </p:contentPart>
        </mc:Choice>
        <mc:Fallback>
          <p:pic>
            <p:nvPicPr>
              <p:cNvPr id="351" name="Entrada de lápiz 350">
                <a:extLst>
                  <a:ext uri="{FF2B5EF4-FFF2-40B4-BE49-F238E27FC236}">
                    <a16:creationId xmlns:a16="http://schemas.microsoft.com/office/drawing/2014/main" id="{C824F863-AB37-C7EB-9F00-0BDE9BF5819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3307" y="8446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352" name="Entrada de lápiz 351">
                <a:extLst>
                  <a:ext uri="{FF2B5EF4-FFF2-40B4-BE49-F238E27FC236}">
                    <a16:creationId xmlns:a16="http://schemas.microsoft.com/office/drawing/2014/main" id="{1DE71907-DDCA-26A0-AE6A-89FC88230F92}"/>
                  </a:ext>
                </a:extLst>
              </p14:cNvPr>
              <p14:cNvContentPartPr/>
              <p14:nvPr/>
            </p14:nvContentPartPr>
            <p14:xfrm>
              <a:off x="224227" y="1481480"/>
              <a:ext cx="360" cy="21600"/>
            </p14:xfrm>
          </p:contentPart>
        </mc:Choice>
        <mc:Fallback>
          <p:pic>
            <p:nvPicPr>
              <p:cNvPr id="352" name="Entrada de lápiz 351">
                <a:extLst>
                  <a:ext uri="{FF2B5EF4-FFF2-40B4-BE49-F238E27FC236}">
                    <a16:creationId xmlns:a16="http://schemas.microsoft.com/office/drawing/2014/main" id="{1DE71907-DDCA-26A0-AE6A-89FC88230F92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215227" y="1472840"/>
                <a:ext cx="1800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353" name="Entrada de lápiz 352">
                <a:extLst>
                  <a:ext uri="{FF2B5EF4-FFF2-40B4-BE49-F238E27FC236}">
                    <a16:creationId xmlns:a16="http://schemas.microsoft.com/office/drawing/2014/main" id="{EE3B4B35-F259-4F28-0E52-E0301B7D99C7}"/>
                  </a:ext>
                </a:extLst>
              </p14:cNvPr>
              <p14:cNvContentPartPr/>
              <p14:nvPr/>
            </p14:nvContentPartPr>
            <p14:xfrm>
              <a:off x="1416547" y="331280"/>
              <a:ext cx="360" cy="360"/>
            </p14:xfrm>
          </p:contentPart>
        </mc:Choice>
        <mc:Fallback>
          <p:pic>
            <p:nvPicPr>
              <p:cNvPr id="353" name="Entrada de lápiz 352">
                <a:extLst>
                  <a:ext uri="{FF2B5EF4-FFF2-40B4-BE49-F238E27FC236}">
                    <a16:creationId xmlns:a16="http://schemas.microsoft.com/office/drawing/2014/main" id="{EE3B4B35-F259-4F28-0E52-E0301B7D99C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10427" y="3251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354" name="Entrada de lápiz 353">
                <a:extLst>
                  <a:ext uri="{FF2B5EF4-FFF2-40B4-BE49-F238E27FC236}">
                    <a16:creationId xmlns:a16="http://schemas.microsoft.com/office/drawing/2014/main" id="{32842AE5-D1C0-C2D0-BF1F-C713D62D7AE4}"/>
                  </a:ext>
                </a:extLst>
              </p14:cNvPr>
              <p14:cNvContentPartPr/>
              <p14:nvPr/>
            </p14:nvContentPartPr>
            <p14:xfrm>
              <a:off x="1176787" y="507680"/>
              <a:ext cx="360" cy="360"/>
            </p14:xfrm>
          </p:contentPart>
        </mc:Choice>
        <mc:Fallback>
          <p:pic>
            <p:nvPicPr>
              <p:cNvPr id="354" name="Entrada de lápiz 353">
                <a:extLst>
                  <a:ext uri="{FF2B5EF4-FFF2-40B4-BE49-F238E27FC236}">
                    <a16:creationId xmlns:a16="http://schemas.microsoft.com/office/drawing/2014/main" id="{32842AE5-D1C0-C2D0-BF1F-C713D62D7AE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0667" y="5015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355" name="Entrada de lápiz 354">
                <a:extLst>
                  <a:ext uri="{FF2B5EF4-FFF2-40B4-BE49-F238E27FC236}">
                    <a16:creationId xmlns:a16="http://schemas.microsoft.com/office/drawing/2014/main" id="{2B4E2E28-C7CB-AA6A-4827-F50521A94E7F}"/>
                  </a:ext>
                </a:extLst>
              </p14:cNvPr>
              <p14:cNvContentPartPr/>
              <p14:nvPr/>
            </p14:nvContentPartPr>
            <p14:xfrm>
              <a:off x="971947" y="726560"/>
              <a:ext cx="360" cy="360"/>
            </p14:xfrm>
          </p:contentPart>
        </mc:Choice>
        <mc:Fallback>
          <p:pic>
            <p:nvPicPr>
              <p:cNvPr id="355" name="Entrada de lápiz 354">
                <a:extLst>
                  <a:ext uri="{FF2B5EF4-FFF2-40B4-BE49-F238E27FC236}">
                    <a16:creationId xmlns:a16="http://schemas.microsoft.com/office/drawing/2014/main" id="{2B4E2E28-C7CB-AA6A-4827-F50521A94E7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5827" y="72044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356" name="Entrada de lápiz 355">
                <a:extLst>
                  <a:ext uri="{FF2B5EF4-FFF2-40B4-BE49-F238E27FC236}">
                    <a16:creationId xmlns:a16="http://schemas.microsoft.com/office/drawing/2014/main" id="{390B08C1-275C-3109-CC26-70C3E532847C}"/>
                  </a:ext>
                </a:extLst>
              </p14:cNvPr>
              <p14:cNvContentPartPr/>
              <p14:nvPr/>
            </p14:nvContentPartPr>
            <p14:xfrm>
              <a:off x="689707" y="804320"/>
              <a:ext cx="360" cy="360"/>
            </p14:xfrm>
          </p:contentPart>
        </mc:Choice>
        <mc:Fallback>
          <p:pic>
            <p:nvPicPr>
              <p:cNvPr id="356" name="Entrada de lápiz 355">
                <a:extLst>
                  <a:ext uri="{FF2B5EF4-FFF2-40B4-BE49-F238E27FC236}">
                    <a16:creationId xmlns:a16="http://schemas.microsoft.com/office/drawing/2014/main" id="{390B08C1-275C-3109-CC26-70C3E532847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3587" y="79820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357" name="Entrada de lápiz 356">
                <a:extLst>
                  <a:ext uri="{FF2B5EF4-FFF2-40B4-BE49-F238E27FC236}">
                    <a16:creationId xmlns:a16="http://schemas.microsoft.com/office/drawing/2014/main" id="{DDB44755-AEA3-4100-68A6-8762DE47A2BF}"/>
                  </a:ext>
                </a:extLst>
              </p14:cNvPr>
              <p14:cNvContentPartPr/>
              <p14:nvPr/>
            </p14:nvContentPartPr>
            <p14:xfrm>
              <a:off x="732187" y="232640"/>
              <a:ext cx="360" cy="360"/>
            </p14:xfrm>
          </p:contentPart>
        </mc:Choice>
        <mc:Fallback>
          <p:pic>
            <p:nvPicPr>
              <p:cNvPr id="357" name="Entrada de lápiz 356">
                <a:extLst>
                  <a:ext uri="{FF2B5EF4-FFF2-40B4-BE49-F238E27FC236}">
                    <a16:creationId xmlns:a16="http://schemas.microsoft.com/office/drawing/2014/main" id="{DDB44755-AEA3-4100-68A6-8762DE47A2B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6067" y="22652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358" name="Entrada de lápiz 357">
                <a:extLst>
                  <a:ext uri="{FF2B5EF4-FFF2-40B4-BE49-F238E27FC236}">
                    <a16:creationId xmlns:a16="http://schemas.microsoft.com/office/drawing/2014/main" id="{ED45D908-59C4-923B-E047-24C4F7EFFDC4}"/>
                  </a:ext>
                </a:extLst>
              </p14:cNvPr>
              <p14:cNvContentPartPr/>
              <p14:nvPr/>
            </p14:nvContentPartPr>
            <p14:xfrm>
              <a:off x="457147" y="430280"/>
              <a:ext cx="360" cy="360"/>
            </p14:xfrm>
          </p:contentPart>
        </mc:Choice>
        <mc:Fallback>
          <p:pic>
            <p:nvPicPr>
              <p:cNvPr id="358" name="Entrada de lápiz 357">
                <a:extLst>
                  <a:ext uri="{FF2B5EF4-FFF2-40B4-BE49-F238E27FC236}">
                    <a16:creationId xmlns:a16="http://schemas.microsoft.com/office/drawing/2014/main" id="{ED45D908-59C4-923B-E047-24C4F7EFFDC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1027" y="4241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359" name="Entrada de lápiz 358">
                <a:extLst>
                  <a:ext uri="{FF2B5EF4-FFF2-40B4-BE49-F238E27FC236}">
                    <a16:creationId xmlns:a16="http://schemas.microsoft.com/office/drawing/2014/main" id="{07FF5688-2224-4D12-796C-648A97FC9B32}"/>
                  </a:ext>
                </a:extLst>
              </p14:cNvPr>
              <p14:cNvContentPartPr/>
              <p14:nvPr/>
            </p14:nvContentPartPr>
            <p14:xfrm>
              <a:off x="400627" y="352520"/>
              <a:ext cx="360" cy="360"/>
            </p14:xfrm>
          </p:contentPart>
        </mc:Choice>
        <mc:Fallback>
          <p:pic>
            <p:nvPicPr>
              <p:cNvPr id="359" name="Entrada de lápiz 358">
                <a:extLst>
                  <a:ext uri="{FF2B5EF4-FFF2-40B4-BE49-F238E27FC236}">
                    <a16:creationId xmlns:a16="http://schemas.microsoft.com/office/drawing/2014/main" id="{07FF5688-2224-4D12-796C-648A97FC9B3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4507" y="34640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360" name="Entrada de lápiz 359">
                <a:extLst>
                  <a:ext uri="{FF2B5EF4-FFF2-40B4-BE49-F238E27FC236}">
                    <a16:creationId xmlns:a16="http://schemas.microsoft.com/office/drawing/2014/main" id="{5181D413-D0FF-2F84-BD59-59DCFECAFEAE}"/>
                  </a:ext>
                </a:extLst>
              </p14:cNvPr>
              <p14:cNvContentPartPr/>
              <p14:nvPr/>
            </p14:nvContentPartPr>
            <p14:xfrm>
              <a:off x="259507" y="338480"/>
              <a:ext cx="360" cy="360"/>
            </p14:xfrm>
          </p:contentPart>
        </mc:Choice>
        <mc:Fallback>
          <p:pic>
            <p:nvPicPr>
              <p:cNvPr id="360" name="Entrada de lápiz 359">
                <a:extLst>
                  <a:ext uri="{FF2B5EF4-FFF2-40B4-BE49-F238E27FC236}">
                    <a16:creationId xmlns:a16="http://schemas.microsoft.com/office/drawing/2014/main" id="{5181D413-D0FF-2F84-BD59-59DCFECAFEA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3387" y="3323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367" name="Entrada de lápiz 366">
                <a:extLst>
                  <a:ext uri="{FF2B5EF4-FFF2-40B4-BE49-F238E27FC236}">
                    <a16:creationId xmlns:a16="http://schemas.microsoft.com/office/drawing/2014/main" id="{48155280-84B3-52A1-A675-5644730B000C}"/>
                  </a:ext>
                </a:extLst>
              </p14:cNvPr>
              <p14:cNvContentPartPr/>
              <p14:nvPr/>
            </p14:nvContentPartPr>
            <p14:xfrm>
              <a:off x="146467" y="204560"/>
              <a:ext cx="360" cy="360"/>
            </p14:xfrm>
          </p:contentPart>
        </mc:Choice>
        <mc:Fallback>
          <p:pic>
            <p:nvPicPr>
              <p:cNvPr id="367" name="Entrada de lápiz 366">
                <a:extLst>
                  <a:ext uri="{FF2B5EF4-FFF2-40B4-BE49-F238E27FC236}">
                    <a16:creationId xmlns:a16="http://schemas.microsoft.com/office/drawing/2014/main" id="{48155280-84B3-52A1-A675-5644730B000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0347" y="19844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7">
            <p14:nvContentPartPr>
              <p14:cNvPr id="369" name="Entrada de lápiz 368">
                <a:extLst>
                  <a:ext uri="{FF2B5EF4-FFF2-40B4-BE49-F238E27FC236}">
                    <a16:creationId xmlns:a16="http://schemas.microsoft.com/office/drawing/2014/main" id="{4987FA91-FC7D-BF87-62FF-AB8E488F80C5}"/>
                  </a:ext>
                </a:extLst>
              </p14:cNvPr>
              <p14:cNvContentPartPr/>
              <p14:nvPr/>
            </p14:nvContentPartPr>
            <p14:xfrm>
              <a:off x="442747" y="1467440"/>
              <a:ext cx="360" cy="360"/>
            </p14:xfrm>
          </p:contentPart>
        </mc:Choice>
        <mc:Fallback>
          <p:pic>
            <p:nvPicPr>
              <p:cNvPr id="369" name="Entrada de lápiz 368">
                <a:extLst>
                  <a:ext uri="{FF2B5EF4-FFF2-40B4-BE49-F238E27FC236}">
                    <a16:creationId xmlns:a16="http://schemas.microsoft.com/office/drawing/2014/main" id="{4987FA91-FC7D-BF87-62FF-AB8E488F80C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6627" y="146132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370" name="Entrada de lápiz 369">
                <a:extLst>
                  <a:ext uri="{FF2B5EF4-FFF2-40B4-BE49-F238E27FC236}">
                    <a16:creationId xmlns:a16="http://schemas.microsoft.com/office/drawing/2014/main" id="{0B1F54A2-B823-4586-CC2E-F2BB634EECD4}"/>
                  </a:ext>
                </a:extLst>
              </p14:cNvPr>
              <p14:cNvContentPartPr/>
              <p14:nvPr/>
            </p14:nvContentPartPr>
            <p14:xfrm>
              <a:off x="245467" y="1227320"/>
              <a:ext cx="360" cy="360"/>
            </p14:xfrm>
          </p:contentPart>
        </mc:Choice>
        <mc:Fallback>
          <p:pic>
            <p:nvPicPr>
              <p:cNvPr id="370" name="Entrada de lápiz 369">
                <a:extLst>
                  <a:ext uri="{FF2B5EF4-FFF2-40B4-BE49-F238E27FC236}">
                    <a16:creationId xmlns:a16="http://schemas.microsoft.com/office/drawing/2014/main" id="{0B1F54A2-B823-4586-CC2E-F2BB634EECD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9347" y="122120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9">
            <p14:nvContentPartPr>
              <p14:cNvPr id="373" name="Entrada de lápiz 372">
                <a:extLst>
                  <a:ext uri="{FF2B5EF4-FFF2-40B4-BE49-F238E27FC236}">
                    <a16:creationId xmlns:a16="http://schemas.microsoft.com/office/drawing/2014/main" id="{9155E99E-B418-B457-1100-F34E16435EA8}"/>
                  </a:ext>
                </a:extLst>
              </p14:cNvPr>
              <p14:cNvContentPartPr/>
              <p14:nvPr/>
            </p14:nvContentPartPr>
            <p14:xfrm>
              <a:off x="167707" y="1509560"/>
              <a:ext cx="360" cy="360"/>
            </p14:xfrm>
          </p:contentPart>
        </mc:Choice>
        <mc:Fallback>
          <p:pic>
            <p:nvPicPr>
              <p:cNvPr id="373" name="Entrada de lápiz 372">
                <a:extLst>
                  <a:ext uri="{FF2B5EF4-FFF2-40B4-BE49-F238E27FC236}">
                    <a16:creationId xmlns:a16="http://schemas.microsoft.com/office/drawing/2014/main" id="{9155E99E-B418-B457-1100-F34E16435EA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1587" y="150344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374" name="Entrada de lápiz 373">
                <a:extLst>
                  <a:ext uri="{FF2B5EF4-FFF2-40B4-BE49-F238E27FC236}">
                    <a16:creationId xmlns:a16="http://schemas.microsoft.com/office/drawing/2014/main" id="{92B4CFB3-B998-7C10-3D93-3FFB60E0A33C}"/>
                  </a:ext>
                </a:extLst>
              </p14:cNvPr>
              <p14:cNvContentPartPr/>
              <p14:nvPr/>
            </p14:nvContentPartPr>
            <p14:xfrm>
              <a:off x="1063747" y="465560"/>
              <a:ext cx="360" cy="360"/>
            </p14:xfrm>
          </p:contentPart>
        </mc:Choice>
        <mc:Fallback>
          <p:pic>
            <p:nvPicPr>
              <p:cNvPr id="374" name="Entrada de lápiz 373">
                <a:extLst>
                  <a:ext uri="{FF2B5EF4-FFF2-40B4-BE49-F238E27FC236}">
                    <a16:creationId xmlns:a16="http://schemas.microsoft.com/office/drawing/2014/main" id="{92B4CFB3-B998-7C10-3D93-3FFB60E0A33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7627" y="45944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1">
            <p14:nvContentPartPr>
              <p14:cNvPr id="375" name="Entrada de lápiz 374">
                <a:extLst>
                  <a:ext uri="{FF2B5EF4-FFF2-40B4-BE49-F238E27FC236}">
                    <a16:creationId xmlns:a16="http://schemas.microsoft.com/office/drawing/2014/main" id="{3CFA346A-31BD-0165-AA62-ED04592EF551}"/>
                  </a:ext>
                </a:extLst>
              </p14:cNvPr>
              <p14:cNvContentPartPr/>
              <p14:nvPr/>
            </p14:nvContentPartPr>
            <p14:xfrm>
              <a:off x="1233307" y="28160"/>
              <a:ext cx="360" cy="360"/>
            </p14:xfrm>
          </p:contentPart>
        </mc:Choice>
        <mc:Fallback>
          <p:pic>
            <p:nvPicPr>
              <p:cNvPr id="375" name="Entrada de lápiz 374">
                <a:extLst>
                  <a:ext uri="{FF2B5EF4-FFF2-40B4-BE49-F238E27FC236}">
                    <a16:creationId xmlns:a16="http://schemas.microsoft.com/office/drawing/2014/main" id="{3CFA346A-31BD-0165-AA62-ED04592EF55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27187" y="2204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376" name="Entrada de lápiz 375">
                <a:extLst>
                  <a:ext uri="{FF2B5EF4-FFF2-40B4-BE49-F238E27FC236}">
                    <a16:creationId xmlns:a16="http://schemas.microsoft.com/office/drawing/2014/main" id="{3F049B87-1B36-F3B6-3685-FFB86C956E3F}"/>
                  </a:ext>
                </a:extLst>
              </p14:cNvPr>
              <p14:cNvContentPartPr/>
              <p14:nvPr/>
            </p14:nvContentPartPr>
            <p14:xfrm>
              <a:off x="1007227" y="126800"/>
              <a:ext cx="360" cy="360"/>
            </p14:xfrm>
          </p:contentPart>
        </mc:Choice>
        <mc:Fallback>
          <p:pic>
            <p:nvPicPr>
              <p:cNvPr id="376" name="Entrada de lápiz 375">
                <a:extLst>
                  <a:ext uri="{FF2B5EF4-FFF2-40B4-BE49-F238E27FC236}">
                    <a16:creationId xmlns:a16="http://schemas.microsoft.com/office/drawing/2014/main" id="{3F049B87-1B36-F3B6-3685-FFB86C956E3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01107" y="12068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3">
            <p14:nvContentPartPr>
              <p14:cNvPr id="377" name="Entrada de lápiz 376">
                <a:extLst>
                  <a:ext uri="{FF2B5EF4-FFF2-40B4-BE49-F238E27FC236}">
                    <a16:creationId xmlns:a16="http://schemas.microsoft.com/office/drawing/2014/main" id="{86A13A5E-03B9-ACBA-448D-04F81F1B4BD6}"/>
                  </a:ext>
                </a:extLst>
              </p14:cNvPr>
              <p14:cNvContentPartPr/>
              <p14:nvPr/>
            </p14:nvContentPartPr>
            <p14:xfrm>
              <a:off x="1077787" y="-28360"/>
              <a:ext cx="360" cy="360"/>
            </p14:xfrm>
          </p:contentPart>
        </mc:Choice>
        <mc:Fallback>
          <p:pic>
            <p:nvPicPr>
              <p:cNvPr id="377" name="Entrada de lápiz 376">
                <a:extLst>
                  <a:ext uri="{FF2B5EF4-FFF2-40B4-BE49-F238E27FC236}">
                    <a16:creationId xmlns:a16="http://schemas.microsoft.com/office/drawing/2014/main" id="{86A13A5E-03B9-ACBA-448D-04F81F1B4BD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1667" y="-3448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378" name="Entrada de lápiz 377">
                <a:extLst>
                  <a:ext uri="{FF2B5EF4-FFF2-40B4-BE49-F238E27FC236}">
                    <a16:creationId xmlns:a16="http://schemas.microsoft.com/office/drawing/2014/main" id="{37A0EDF8-CFD0-CF3A-168D-35837FF409B4}"/>
                  </a:ext>
                </a:extLst>
              </p14:cNvPr>
              <p14:cNvContentPartPr/>
              <p14:nvPr/>
            </p14:nvContentPartPr>
            <p14:xfrm>
              <a:off x="1282627" y="218600"/>
              <a:ext cx="360" cy="360"/>
            </p14:xfrm>
          </p:contentPart>
        </mc:Choice>
        <mc:Fallback>
          <p:pic>
            <p:nvPicPr>
              <p:cNvPr id="378" name="Entrada de lápiz 377">
                <a:extLst>
                  <a:ext uri="{FF2B5EF4-FFF2-40B4-BE49-F238E27FC236}">
                    <a16:creationId xmlns:a16="http://schemas.microsoft.com/office/drawing/2014/main" id="{37A0EDF8-CFD0-CF3A-168D-35837FF409B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76507" y="21248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5">
            <p14:nvContentPartPr>
              <p14:cNvPr id="379" name="Entrada de lápiz 378">
                <a:extLst>
                  <a:ext uri="{FF2B5EF4-FFF2-40B4-BE49-F238E27FC236}">
                    <a16:creationId xmlns:a16="http://schemas.microsoft.com/office/drawing/2014/main" id="{D13C80CA-C1CD-BAD7-2C76-D33E2C3854CA}"/>
                  </a:ext>
                </a:extLst>
              </p14:cNvPr>
              <p14:cNvContentPartPr/>
              <p14:nvPr/>
            </p14:nvContentPartPr>
            <p14:xfrm>
              <a:off x="1585747" y="70280"/>
              <a:ext cx="360" cy="360"/>
            </p14:xfrm>
          </p:contentPart>
        </mc:Choice>
        <mc:Fallback>
          <p:pic>
            <p:nvPicPr>
              <p:cNvPr id="379" name="Entrada de lápiz 378">
                <a:extLst>
                  <a:ext uri="{FF2B5EF4-FFF2-40B4-BE49-F238E27FC236}">
                    <a16:creationId xmlns:a16="http://schemas.microsoft.com/office/drawing/2014/main" id="{D13C80CA-C1CD-BAD7-2C76-D33E2C3854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79627" y="641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380" name="Entrada de lápiz 379">
                <a:extLst>
                  <a:ext uri="{FF2B5EF4-FFF2-40B4-BE49-F238E27FC236}">
                    <a16:creationId xmlns:a16="http://schemas.microsoft.com/office/drawing/2014/main" id="{6B9B29DE-69CC-CBD0-7F63-FBFE3AC4E679}"/>
                  </a:ext>
                </a:extLst>
              </p14:cNvPr>
              <p14:cNvContentPartPr/>
              <p14:nvPr/>
            </p14:nvContentPartPr>
            <p14:xfrm>
              <a:off x="1705987" y="204560"/>
              <a:ext cx="360" cy="360"/>
            </p14:xfrm>
          </p:contentPart>
        </mc:Choice>
        <mc:Fallback>
          <p:pic>
            <p:nvPicPr>
              <p:cNvPr id="380" name="Entrada de lápiz 379">
                <a:extLst>
                  <a:ext uri="{FF2B5EF4-FFF2-40B4-BE49-F238E27FC236}">
                    <a16:creationId xmlns:a16="http://schemas.microsoft.com/office/drawing/2014/main" id="{6B9B29DE-69CC-CBD0-7F63-FBFE3AC4E67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99867" y="19844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7">
            <p14:nvContentPartPr>
              <p14:cNvPr id="381" name="Entrada de lápiz 380">
                <a:extLst>
                  <a:ext uri="{FF2B5EF4-FFF2-40B4-BE49-F238E27FC236}">
                    <a16:creationId xmlns:a16="http://schemas.microsoft.com/office/drawing/2014/main" id="{E8517156-867A-BFDF-2028-51BF07E8E776}"/>
                  </a:ext>
                </a:extLst>
              </p14:cNvPr>
              <p14:cNvContentPartPr/>
              <p14:nvPr/>
            </p14:nvContentPartPr>
            <p14:xfrm>
              <a:off x="802747" y="1001600"/>
              <a:ext cx="360" cy="360"/>
            </p14:xfrm>
          </p:contentPart>
        </mc:Choice>
        <mc:Fallback>
          <p:pic>
            <p:nvPicPr>
              <p:cNvPr id="381" name="Entrada de lápiz 380">
                <a:extLst>
                  <a:ext uri="{FF2B5EF4-FFF2-40B4-BE49-F238E27FC236}">
                    <a16:creationId xmlns:a16="http://schemas.microsoft.com/office/drawing/2014/main" id="{E8517156-867A-BFDF-2028-51BF07E8E77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6627" y="99548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382" name="Entrada de lápiz 381">
                <a:extLst>
                  <a:ext uri="{FF2B5EF4-FFF2-40B4-BE49-F238E27FC236}">
                    <a16:creationId xmlns:a16="http://schemas.microsoft.com/office/drawing/2014/main" id="{2E52882F-BC2F-EB01-507A-CA07624F6F81}"/>
                  </a:ext>
                </a:extLst>
              </p14:cNvPr>
              <p14:cNvContentPartPr/>
              <p14:nvPr/>
            </p14:nvContentPartPr>
            <p14:xfrm>
              <a:off x="591067" y="1269800"/>
              <a:ext cx="360" cy="360"/>
            </p14:xfrm>
          </p:contentPart>
        </mc:Choice>
        <mc:Fallback>
          <p:pic>
            <p:nvPicPr>
              <p:cNvPr id="382" name="Entrada de lápiz 381">
                <a:extLst>
                  <a:ext uri="{FF2B5EF4-FFF2-40B4-BE49-F238E27FC236}">
                    <a16:creationId xmlns:a16="http://schemas.microsoft.com/office/drawing/2014/main" id="{2E52882F-BC2F-EB01-507A-CA07624F6F8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4947" y="126368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9">
            <p14:nvContentPartPr>
              <p14:cNvPr id="383" name="Entrada de lápiz 382">
                <a:extLst>
                  <a:ext uri="{FF2B5EF4-FFF2-40B4-BE49-F238E27FC236}">
                    <a16:creationId xmlns:a16="http://schemas.microsoft.com/office/drawing/2014/main" id="{29BB6191-5476-2725-26D8-B09F6677AD4E}"/>
                  </a:ext>
                </a:extLst>
              </p14:cNvPr>
              <p14:cNvContentPartPr/>
              <p14:nvPr/>
            </p14:nvContentPartPr>
            <p14:xfrm>
              <a:off x="548587" y="1552040"/>
              <a:ext cx="360" cy="360"/>
            </p14:xfrm>
          </p:contentPart>
        </mc:Choice>
        <mc:Fallback>
          <p:pic>
            <p:nvPicPr>
              <p:cNvPr id="383" name="Entrada de lápiz 382">
                <a:extLst>
                  <a:ext uri="{FF2B5EF4-FFF2-40B4-BE49-F238E27FC236}">
                    <a16:creationId xmlns:a16="http://schemas.microsoft.com/office/drawing/2014/main" id="{29BB6191-5476-2725-26D8-B09F6677AD4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2467" y="154592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384" name="Entrada de lápiz 383">
                <a:extLst>
                  <a:ext uri="{FF2B5EF4-FFF2-40B4-BE49-F238E27FC236}">
                    <a16:creationId xmlns:a16="http://schemas.microsoft.com/office/drawing/2014/main" id="{7D00F7E8-309A-0130-F1C1-1F73EA479B67}"/>
                  </a:ext>
                </a:extLst>
              </p14:cNvPr>
              <p14:cNvContentPartPr/>
              <p14:nvPr/>
            </p14:nvContentPartPr>
            <p14:xfrm>
              <a:off x="732187" y="1163960"/>
              <a:ext cx="360" cy="360"/>
            </p14:xfrm>
          </p:contentPart>
        </mc:Choice>
        <mc:Fallback>
          <p:pic>
            <p:nvPicPr>
              <p:cNvPr id="384" name="Entrada de lápiz 383">
                <a:extLst>
                  <a:ext uri="{FF2B5EF4-FFF2-40B4-BE49-F238E27FC236}">
                    <a16:creationId xmlns:a16="http://schemas.microsoft.com/office/drawing/2014/main" id="{7D00F7E8-309A-0130-F1C1-1F73EA479B6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6067" y="115784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1">
            <p14:nvContentPartPr>
              <p14:cNvPr id="385" name="Entrada de lápiz 384">
                <a:extLst>
                  <a:ext uri="{FF2B5EF4-FFF2-40B4-BE49-F238E27FC236}">
                    <a16:creationId xmlns:a16="http://schemas.microsoft.com/office/drawing/2014/main" id="{253E3A85-A7CB-9D7A-1E56-E023FB5EAE61}"/>
                  </a:ext>
                </a:extLst>
              </p14:cNvPr>
              <p14:cNvContentPartPr/>
              <p14:nvPr/>
            </p14:nvContentPartPr>
            <p14:xfrm>
              <a:off x="689707" y="1516760"/>
              <a:ext cx="360" cy="360"/>
            </p14:xfrm>
          </p:contentPart>
        </mc:Choice>
        <mc:Fallback>
          <p:pic>
            <p:nvPicPr>
              <p:cNvPr id="385" name="Entrada de lápiz 384">
                <a:extLst>
                  <a:ext uri="{FF2B5EF4-FFF2-40B4-BE49-F238E27FC236}">
                    <a16:creationId xmlns:a16="http://schemas.microsoft.com/office/drawing/2014/main" id="{253E3A85-A7CB-9D7A-1E56-E023FB5EAE6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3587" y="151064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386" name="Entrada de lápiz 385">
                <a:extLst>
                  <a:ext uri="{FF2B5EF4-FFF2-40B4-BE49-F238E27FC236}">
                    <a16:creationId xmlns:a16="http://schemas.microsoft.com/office/drawing/2014/main" id="{EFE53EE1-EE96-2FA2-4D12-D6831DF97FFC}"/>
                  </a:ext>
                </a:extLst>
              </p14:cNvPr>
              <p14:cNvContentPartPr/>
              <p14:nvPr/>
            </p14:nvContentPartPr>
            <p14:xfrm>
              <a:off x="520507" y="1749680"/>
              <a:ext cx="360" cy="360"/>
            </p14:xfrm>
          </p:contentPart>
        </mc:Choice>
        <mc:Fallback>
          <p:pic>
            <p:nvPicPr>
              <p:cNvPr id="386" name="Entrada de lápiz 385">
                <a:extLst>
                  <a:ext uri="{FF2B5EF4-FFF2-40B4-BE49-F238E27FC236}">
                    <a16:creationId xmlns:a16="http://schemas.microsoft.com/office/drawing/2014/main" id="{EFE53EE1-EE96-2FA2-4D12-D6831DF97FF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4387" y="17435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3">
            <p14:nvContentPartPr>
              <p14:cNvPr id="387" name="Entrada de lápiz 386">
                <a:extLst>
                  <a:ext uri="{FF2B5EF4-FFF2-40B4-BE49-F238E27FC236}">
                    <a16:creationId xmlns:a16="http://schemas.microsoft.com/office/drawing/2014/main" id="{2CDFE197-E6CA-F966-BF59-0F610B70A1B6}"/>
                  </a:ext>
                </a:extLst>
              </p14:cNvPr>
              <p14:cNvContentPartPr/>
              <p14:nvPr/>
            </p14:nvContentPartPr>
            <p14:xfrm>
              <a:off x="414667" y="1848320"/>
              <a:ext cx="360" cy="360"/>
            </p14:xfrm>
          </p:contentPart>
        </mc:Choice>
        <mc:Fallback>
          <p:pic>
            <p:nvPicPr>
              <p:cNvPr id="387" name="Entrada de lápiz 386">
                <a:extLst>
                  <a:ext uri="{FF2B5EF4-FFF2-40B4-BE49-F238E27FC236}">
                    <a16:creationId xmlns:a16="http://schemas.microsoft.com/office/drawing/2014/main" id="{2CDFE197-E6CA-F966-BF59-0F610B70A1B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8547" y="184220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388" name="Entrada de lápiz 387">
                <a:extLst>
                  <a:ext uri="{FF2B5EF4-FFF2-40B4-BE49-F238E27FC236}">
                    <a16:creationId xmlns:a16="http://schemas.microsoft.com/office/drawing/2014/main" id="{6A182E61-6D1F-7742-A3D7-A62661D224B0}"/>
                  </a:ext>
                </a:extLst>
              </p14:cNvPr>
              <p14:cNvContentPartPr/>
              <p14:nvPr/>
            </p14:nvContentPartPr>
            <p14:xfrm>
              <a:off x="153667" y="1629800"/>
              <a:ext cx="360" cy="360"/>
            </p14:xfrm>
          </p:contentPart>
        </mc:Choice>
        <mc:Fallback>
          <p:pic>
            <p:nvPicPr>
              <p:cNvPr id="388" name="Entrada de lápiz 387">
                <a:extLst>
                  <a:ext uri="{FF2B5EF4-FFF2-40B4-BE49-F238E27FC236}">
                    <a16:creationId xmlns:a16="http://schemas.microsoft.com/office/drawing/2014/main" id="{6A182E61-6D1F-7742-A3D7-A62661D224B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7547" y="162368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5">
            <p14:nvContentPartPr>
              <p14:cNvPr id="389" name="Entrada de lápiz 388">
                <a:extLst>
                  <a:ext uri="{FF2B5EF4-FFF2-40B4-BE49-F238E27FC236}">
                    <a16:creationId xmlns:a16="http://schemas.microsoft.com/office/drawing/2014/main" id="{E5A1E9FD-7CAE-375E-3AA0-06F3E4CA745E}"/>
                  </a:ext>
                </a:extLst>
              </p14:cNvPr>
              <p14:cNvContentPartPr/>
              <p14:nvPr/>
            </p14:nvContentPartPr>
            <p14:xfrm>
              <a:off x="386587" y="1333160"/>
              <a:ext cx="360" cy="360"/>
            </p14:xfrm>
          </p:contentPart>
        </mc:Choice>
        <mc:Fallback>
          <p:pic>
            <p:nvPicPr>
              <p:cNvPr id="389" name="Entrada de lápiz 388">
                <a:extLst>
                  <a:ext uri="{FF2B5EF4-FFF2-40B4-BE49-F238E27FC236}">
                    <a16:creationId xmlns:a16="http://schemas.microsoft.com/office/drawing/2014/main" id="{E5A1E9FD-7CAE-375E-3AA0-06F3E4CA745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0467" y="132704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390" name="Entrada de lápiz 389">
                <a:extLst>
                  <a:ext uri="{FF2B5EF4-FFF2-40B4-BE49-F238E27FC236}">
                    <a16:creationId xmlns:a16="http://schemas.microsoft.com/office/drawing/2014/main" id="{4662C3E4-F269-59B7-A26C-9C298953BC02}"/>
                  </a:ext>
                </a:extLst>
              </p14:cNvPr>
              <p14:cNvContentPartPr/>
              <p14:nvPr/>
            </p14:nvContentPartPr>
            <p14:xfrm>
              <a:off x="1226107" y="754640"/>
              <a:ext cx="360" cy="360"/>
            </p14:xfrm>
          </p:contentPart>
        </mc:Choice>
        <mc:Fallback>
          <p:pic>
            <p:nvPicPr>
              <p:cNvPr id="390" name="Entrada de lápiz 389">
                <a:extLst>
                  <a:ext uri="{FF2B5EF4-FFF2-40B4-BE49-F238E27FC236}">
                    <a16:creationId xmlns:a16="http://schemas.microsoft.com/office/drawing/2014/main" id="{4662C3E4-F269-59B7-A26C-9C298953BC0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19987" y="74852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7">
            <p14:nvContentPartPr>
              <p14:cNvPr id="391" name="Entrada de lápiz 390">
                <a:extLst>
                  <a:ext uri="{FF2B5EF4-FFF2-40B4-BE49-F238E27FC236}">
                    <a16:creationId xmlns:a16="http://schemas.microsoft.com/office/drawing/2014/main" id="{395FC7E1-077A-865B-D579-9EB17954790A}"/>
                  </a:ext>
                </a:extLst>
              </p14:cNvPr>
              <p14:cNvContentPartPr/>
              <p14:nvPr/>
            </p14:nvContentPartPr>
            <p14:xfrm>
              <a:off x="1536427" y="401840"/>
              <a:ext cx="360" cy="360"/>
            </p14:xfrm>
          </p:contentPart>
        </mc:Choice>
        <mc:Fallback>
          <p:pic>
            <p:nvPicPr>
              <p:cNvPr id="391" name="Entrada de lápiz 390">
                <a:extLst>
                  <a:ext uri="{FF2B5EF4-FFF2-40B4-BE49-F238E27FC236}">
                    <a16:creationId xmlns:a16="http://schemas.microsoft.com/office/drawing/2014/main" id="{395FC7E1-077A-865B-D579-9EB17954790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30307" y="39572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392" name="Entrada de lápiz 391">
                <a:extLst>
                  <a:ext uri="{FF2B5EF4-FFF2-40B4-BE49-F238E27FC236}">
                    <a16:creationId xmlns:a16="http://schemas.microsoft.com/office/drawing/2014/main" id="{3AFDF02D-29A7-224B-D87B-2173F02C85C3}"/>
                  </a:ext>
                </a:extLst>
              </p14:cNvPr>
              <p14:cNvContentPartPr/>
              <p14:nvPr/>
            </p14:nvContentPartPr>
            <p14:xfrm>
              <a:off x="1720027" y="430280"/>
              <a:ext cx="360" cy="360"/>
            </p14:xfrm>
          </p:contentPart>
        </mc:Choice>
        <mc:Fallback>
          <p:pic>
            <p:nvPicPr>
              <p:cNvPr id="392" name="Entrada de lápiz 391">
                <a:extLst>
                  <a:ext uri="{FF2B5EF4-FFF2-40B4-BE49-F238E27FC236}">
                    <a16:creationId xmlns:a16="http://schemas.microsoft.com/office/drawing/2014/main" id="{3AFDF02D-29A7-224B-D87B-2173F02C85C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13907" y="4241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9">
            <p14:nvContentPartPr>
              <p14:cNvPr id="393" name="Entrada de lápiz 392">
                <a:extLst>
                  <a:ext uri="{FF2B5EF4-FFF2-40B4-BE49-F238E27FC236}">
                    <a16:creationId xmlns:a16="http://schemas.microsoft.com/office/drawing/2014/main" id="{DDDBA69F-C5CE-5DEE-8C3A-C52578EAF766}"/>
                  </a:ext>
                </a:extLst>
              </p14:cNvPr>
              <p14:cNvContentPartPr/>
              <p14:nvPr/>
            </p14:nvContentPartPr>
            <p14:xfrm>
              <a:off x="1839907" y="542960"/>
              <a:ext cx="360" cy="360"/>
            </p14:xfrm>
          </p:contentPart>
        </mc:Choice>
        <mc:Fallback>
          <p:pic>
            <p:nvPicPr>
              <p:cNvPr id="393" name="Entrada de lápiz 392">
                <a:extLst>
                  <a:ext uri="{FF2B5EF4-FFF2-40B4-BE49-F238E27FC236}">
                    <a16:creationId xmlns:a16="http://schemas.microsoft.com/office/drawing/2014/main" id="{DDDBA69F-C5CE-5DEE-8C3A-C52578EAF76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33787" y="53684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394" name="Entrada de lápiz 393">
                <a:extLst>
                  <a:ext uri="{FF2B5EF4-FFF2-40B4-BE49-F238E27FC236}">
                    <a16:creationId xmlns:a16="http://schemas.microsoft.com/office/drawing/2014/main" id="{BCF0DE56-5314-E7FA-41EE-18CC48043EEF}"/>
                  </a:ext>
                </a:extLst>
              </p14:cNvPr>
              <p14:cNvContentPartPr/>
              <p14:nvPr/>
            </p14:nvContentPartPr>
            <p14:xfrm>
              <a:off x="2079667" y="239840"/>
              <a:ext cx="360" cy="360"/>
            </p14:xfrm>
          </p:contentPart>
        </mc:Choice>
        <mc:Fallback>
          <p:pic>
            <p:nvPicPr>
              <p:cNvPr id="394" name="Entrada de lápiz 393">
                <a:extLst>
                  <a:ext uri="{FF2B5EF4-FFF2-40B4-BE49-F238E27FC236}">
                    <a16:creationId xmlns:a16="http://schemas.microsoft.com/office/drawing/2014/main" id="{BCF0DE56-5314-E7FA-41EE-18CC48043EE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73547" y="23372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1">
            <p14:nvContentPartPr>
              <p14:cNvPr id="395" name="Entrada de lápiz 394">
                <a:extLst>
                  <a:ext uri="{FF2B5EF4-FFF2-40B4-BE49-F238E27FC236}">
                    <a16:creationId xmlns:a16="http://schemas.microsoft.com/office/drawing/2014/main" id="{C343786B-075D-E5C9-583A-86744638B14A}"/>
                  </a:ext>
                </a:extLst>
              </p14:cNvPr>
              <p14:cNvContentPartPr/>
              <p14:nvPr/>
            </p14:nvContentPartPr>
            <p14:xfrm>
              <a:off x="2072827" y="296000"/>
              <a:ext cx="360" cy="360"/>
            </p14:xfrm>
          </p:contentPart>
        </mc:Choice>
        <mc:Fallback>
          <p:pic>
            <p:nvPicPr>
              <p:cNvPr id="395" name="Entrada de lápiz 394">
                <a:extLst>
                  <a:ext uri="{FF2B5EF4-FFF2-40B4-BE49-F238E27FC236}">
                    <a16:creationId xmlns:a16="http://schemas.microsoft.com/office/drawing/2014/main" id="{C343786B-075D-E5C9-583A-86744638B14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66707" y="28988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396" name="Entrada de lápiz 395">
                <a:extLst>
                  <a:ext uri="{FF2B5EF4-FFF2-40B4-BE49-F238E27FC236}">
                    <a16:creationId xmlns:a16="http://schemas.microsoft.com/office/drawing/2014/main" id="{38CDB77F-CA99-AFAC-BA0A-54F43101069D}"/>
                  </a:ext>
                </a:extLst>
              </p14:cNvPr>
              <p14:cNvContentPartPr/>
              <p14:nvPr/>
            </p14:nvContentPartPr>
            <p14:xfrm>
              <a:off x="2044387" y="98720"/>
              <a:ext cx="360" cy="360"/>
            </p14:xfrm>
          </p:contentPart>
        </mc:Choice>
        <mc:Fallback>
          <p:pic>
            <p:nvPicPr>
              <p:cNvPr id="396" name="Entrada de lápiz 395">
                <a:extLst>
                  <a:ext uri="{FF2B5EF4-FFF2-40B4-BE49-F238E27FC236}">
                    <a16:creationId xmlns:a16="http://schemas.microsoft.com/office/drawing/2014/main" id="{38CDB77F-CA99-AFAC-BA0A-54F43101069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38267" y="9260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3">
            <p14:nvContentPartPr>
              <p14:cNvPr id="397" name="Entrada de lápiz 396">
                <a:extLst>
                  <a:ext uri="{FF2B5EF4-FFF2-40B4-BE49-F238E27FC236}">
                    <a16:creationId xmlns:a16="http://schemas.microsoft.com/office/drawing/2014/main" id="{4F5C5AF4-B1B9-8783-C413-21B6B79B9640}"/>
                  </a:ext>
                </a:extLst>
              </p14:cNvPr>
              <p14:cNvContentPartPr/>
              <p14:nvPr/>
            </p14:nvContentPartPr>
            <p14:xfrm>
              <a:off x="1882387" y="162080"/>
              <a:ext cx="360" cy="360"/>
            </p14:xfrm>
          </p:contentPart>
        </mc:Choice>
        <mc:Fallback>
          <p:pic>
            <p:nvPicPr>
              <p:cNvPr id="397" name="Entrada de lápiz 396">
                <a:extLst>
                  <a:ext uri="{FF2B5EF4-FFF2-40B4-BE49-F238E27FC236}">
                    <a16:creationId xmlns:a16="http://schemas.microsoft.com/office/drawing/2014/main" id="{4F5C5AF4-B1B9-8783-C413-21B6B79B964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76267" y="1559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398" name="Entrada de lápiz 397">
                <a:extLst>
                  <a:ext uri="{FF2B5EF4-FFF2-40B4-BE49-F238E27FC236}">
                    <a16:creationId xmlns:a16="http://schemas.microsoft.com/office/drawing/2014/main" id="{EC600904-0462-A1E1-6CDF-F90B0DF937E3}"/>
                  </a:ext>
                </a:extLst>
              </p14:cNvPr>
              <p14:cNvContentPartPr/>
              <p14:nvPr/>
            </p14:nvContentPartPr>
            <p14:xfrm>
              <a:off x="1762147" y="183320"/>
              <a:ext cx="360" cy="360"/>
            </p14:xfrm>
          </p:contentPart>
        </mc:Choice>
        <mc:Fallback>
          <p:pic>
            <p:nvPicPr>
              <p:cNvPr id="398" name="Entrada de lápiz 397">
                <a:extLst>
                  <a:ext uri="{FF2B5EF4-FFF2-40B4-BE49-F238E27FC236}">
                    <a16:creationId xmlns:a16="http://schemas.microsoft.com/office/drawing/2014/main" id="{EC600904-0462-A1E1-6CDF-F90B0DF937E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56027" y="17720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5">
            <p14:nvContentPartPr>
              <p14:cNvPr id="399" name="Entrada de lápiz 398">
                <a:extLst>
                  <a:ext uri="{FF2B5EF4-FFF2-40B4-BE49-F238E27FC236}">
                    <a16:creationId xmlns:a16="http://schemas.microsoft.com/office/drawing/2014/main" id="{406FDA79-01A3-11B6-855F-0782691C6D27}"/>
                  </a:ext>
                </a:extLst>
              </p14:cNvPr>
              <p14:cNvContentPartPr/>
              <p14:nvPr/>
            </p14:nvContentPartPr>
            <p14:xfrm>
              <a:off x="1698787" y="105560"/>
              <a:ext cx="360" cy="360"/>
            </p14:xfrm>
          </p:contentPart>
        </mc:Choice>
        <mc:Fallback>
          <p:pic>
            <p:nvPicPr>
              <p:cNvPr id="399" name="Entrada de lápiz 398">
                <a:extLst>
                  <a:ext uri="{FF2B5EF4-FFF2-40B4-BE49-F238E27FC236}">
                    <a16:creationId xmlns:a16="http://schemas.microsoft.com/office/drawing/2014/main" id="{406FDA79-01A3-11B6-855F-0782691C6D2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92667" y="9944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400" name="Entrada de lápiz 399">
                <a:extLst>
                  <a:ext uri="{FF2B5EF4-FFF2-40B4-BE49-F238E27FC236}">
                    <a16:creationId xmlns:a16="http://schemas.microsoft.com/office/drawing/2014/main" id="{2A78F26F-FABD-C307-2299-2B4CE2C05D2A}"/>
                  </a:ext>
                </a:extLst>
              </p14:cNvPr>
              <p14:cNvContentPartPr/>
              <p14:nvPr/>
            </p14:nvContentPartPr>
            <p14:xfrm>
              <a:off x="1374067" y="444320"/>
              <a:ext cx="360" cy="360"/>
            </p14:xfrm>
          </p:contentPart>
        </mc:Choice>
        <mc:Fallback>
          <p:pic>
            <p:nvPicPr>
              <p:cNvPr id="400" name="Entrada de lápiz 399">
                <a:extLst>
                  <a:ext uri="{FF2B5EF4-FFF2-40B4-BE49-F238E27FC236}">
                    <a16:creationId xmlns:a16="http://schemas.microsoft.com/office/drawing/2014/main" id="{2A78F26F-FABD-C307-2299-2B4CE2C05D2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67947" y="43820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7">
            <p14:nvContentPartPr>
              <p14:cNvPr id="401" name="Entrada de lápiz 400">
                <a:extLst>
                  <a:ext uri="{FF2B5EF4-FFF2-40B4-BE49-F238E27FC236}">
                    <a16:creationId xmlns:a16="http://schemas.microsoft.com/office/drawing/2014/main" id="{BD3AB6A2-A06C-5C8D-A396-AACEB059EEB9}"/>
                  </a:ext>
                </a:extLst>
              </p14:cNvPr>
              <p14:cNvContentPartPr/>
              <p14:nvPr/>
            </p14:nvContentPartPr>
            <p14:xfrm>
              <a:off x="809947" y="267920"/>
              <a:ext cx="360" cy="360"/>
            </p14:xfrm>
          </p:contentPart>
        </mc:Choice>
        <mc:Fallback>
          <p:pic>
            <p:nvPicPr>
              <p:cNvPr id="401" name="Entrada de lápiz 400">
                <a:extLst>
                  <a:ext uri="{FF2B5EF4-FFF2-40B4-BE49-F238E27FC236}">
                    <a16:creationId xmlns:a16="http://schemas.microsoft.com/office/drawing/2014/main" id="{BD3AB6A2-A06C-5C8D-A396-AACEB059EEB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3827" y="26180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402" name="Entrada de lápiz 401">
                <a:extLst>
                  <a:ext uri="{FF2B5EF4-FFF2-40B4-BE49-F238E27FC236}">
                    <a16:creationId xmlns:a16="http://schemas.microsoft.com/office/drawing/2014/main" id="{CEBA7F62-CDE3-F2A4-21C5-98D390DDD2EC}"/>
                  </a:ext>
                </a:extLst>
              </p14:cNvPr>
              <p14:cNvContentPartPr/>
              <p14:nvPr/>
            </p14:nvContentPartPr>
            <p14:xfrm>
              <a:off x="675667" y="331280"/>
              <a:ext cx="360" cy="360"/>
            </p14:xfrm>
          </p:contentPart>
        </mc:Choice>
        <mc:Fallback>
          <p:pic>
            <p:nvPicPr>
              <p:cNvPr id="402" name="Entrada de lápiz 401">
                <a:extLst>
                  <a:ext uri="{FF2B5EF4-FFF2-40B4-BE49-F238E27FC236}">
                    <a16:creationId xmlns:a16="http://schemas.microsoft.com/office/drawing/2014/main" id="{CEBA7F62-CDE3-F2A4-21C5-98D390DDD2E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9547" y="3251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403" name="Entrada de lápiz 402">
                <a:extLst>
                  <a:ext uri="{FF2B5EF4-FFF2-40B4-BE49-F238E27FC236}">
                    <a16:creationId xmlns:a16="http://schemas.microsoft.com/office/drawing/2014/main" id="{079261C4-BAB6-C15C-BEFF-B5B863FA79FA}"/>
                  </a:ext>
                </a:extLst>
              </p14:cNvPr>
              <p14:cNvContentPartPr/>
              <p14:nvPr/>
            </p14:nvContentPartPr>
            <p14:xfrm>
              <a:off x="633547" y="401840"/>
              <a:ext cx="360" cy="360"/>
            </p14:xfrm>
          </p:contentPart>
        </mc:Choice>
        <mc:Fallback>
          <p:pic>
            <p:nvPicPr>
              <p:cNvPr id="403" name="Entrada de lápiz 402">
                <a:extLst>
                  <a:ext uri="{FF2B5EF4-FFF2-40B4-BE49-F238E27FC236}">
                    <a16:creationId xmlns:a16="http://schemas.microsoft.com/office/drawing/2014/main" id="{079261C4-BAB6-C15C-BEFF-B5B863FA79F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7427" y="39572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404" name="Entrada de lápiz 403">
                <a:extLst>
                  <a:ext uri="{FF2B5EF4-FFF2-40B4-BE49-F238E27FC236}">
                    <a16:creationId xmlns:a16="http://schemas.microsoft.com/office/drawing/2014/main" id="{703AF774-07FE-2CF8-DCB6-640458A45B7E}"/>
                  </a:ext>
                </a:extLst>
              </p14:cNvPr>
              <p14:cNvContentPartPr/>
              <p14:nvPr/>
            </p14:nvContentPartPr>
            <p14:xfrm>
              <a:off x="90307" y="1305080"/>
              <a:ext cx="7200" cy="14400"/>
            </p14:xfrm>
          </p:contentPart>
        </mc:Choice>
        <mc:Fallback>
          <p:pic>
            <p:nvPicPr>
              <p:cNvPr id="404" name="Entrada de lápiz 403">
                <a:extLst>
                  <a:ext uri="{FF2B5EF4-FFF2-40B4-BE49-F238E27FC236}">
                    <a16:creationId xmlns:a16="http://schemas.microsoft.com/office/drawing/2014/main" id="{703AF774-07FE-2CF8-DCB6-640458A45B7E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84478" y="1298960"/>
                <a:ext cx="18857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405" name="Entrada de lápiz 404">
                <a:extLst>
                  <a:ext uri="{FF2B5EF4-FFF2-40B4-BE49-F238E27FC236}">
                    <a16:creationId xmlns:a16="http://schemas.microsoft.com/office/drawing/2014/main" id="{0946E899-954F-CDD6-4BD5-EB130BC67534}"/>
                  </a:ext>
                </a:extLst>
              </p14:cNvPr>
              <p14:cNvContentPartPr/>
              <p14:nvPr/>
            </p14:nvContentPartPr>
            <p14:xfrm>
              <a:off x="167707" y="42200"/>
              <a:ext cx="56880" cy="21600"/>
            </p14:xfrm>
          </p:contentPart>
        </mc:Choice>
        <mc:Fallback>
          <p:pic>
            <p:nvPicPr>
              <p:cNvPr id="405" name="Entrada de lápiz 404">
                <a:extLst>
                  <a:ext uri="{FF2B5EF4-FFF2-40B4-BE49-F238E27FC236}">
                    <a16:creationId xmlns:a16="http://schemas.microsoft.com/office/drawing/2014/main" id="{0946E899-954F-CDD6-4BD5-EB130BC67534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161587" y="36080"/>
                <a:ext cx="691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406" name="Entrada de lápiz 405">
                <a:extLst>
                  <a:ext uri="{FF2B5EF4-FFF2-40B4-BE49-F238E27FC236}">
                    <a16:creationId xmlns:a16="http://schemas.microsoft.com/office/drawing/2014/main" id="{0AFAB245-B215-45E6-0583-C38FD578D1D1}"/>
                  </a:ext>
                </a:extLst>
              </p14:cNvPr>
              <p14:cNvContentPartPr/>
              <p14:nvPr/>
            </p14:nvContentPartPr>
            <p14:xfrm>
              <a:off x="224227" y="239840"/>
              <a:ext cx="360" cy="7200"/>
            </p14:xfrm>
          </p:contentPart>
        </mc:Choice>
        <mc:Fallback>
          <p:pic>
            <p:nvPicPr>
              <p:cNvPr id="406" name="Entrada de lápiz 405">
                <a:extLst>
                  <a:ext uri="{FF2B5EF4-FFF2-40B4-BE49-F238E27FC236}">
                    <a16:creationId xmlns:a16="http://schemas.microsoft.com/office/drawing/2014/main" id="{0AFAB245-B215-45E6-0583-C38FD578D1D1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218107" y="234011"/>
                <a:ext cx="12600" cy="18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407" name="Entrada de lápiz 406">
                <a:extLst>
                  <a:ext uri="{FF2B5EF4-FFF2-40B4-BE49-F238E27FC236}">
                    <a16:creationId xmlns:a16="http://schemas.microsoft.com/office/drawing/2014/main" id="{4BC1F876-2A69-E33C-F504-B65B1DF3A9E8}"/>
                  </a:ext>
                </a:extLst>
              </p14:cNvPr>
              <p14:cNvContentPartPr/>
              <p14:nvPr/>
            </p14:nvContentPartPr>
            <p14:xfrm>
              <a:off x="322867" y="6920"/>
              <a:ext cx="21600" cy="360"/>
            </p14:xfrm>
          </p:contentPart>
        </mc:Choice>
        <mc:Fallback>
          <p:pic>
            <p:nvPicPr>
              <p:cNvPr id="407" name="Entrada de lápiz 406">
                <a:extLst>
                  <a:ext uri="{FF2B5EF4-FFF2-40B4-BE49-F238E27FC236}">
                    <a16:creationId xmlns:a16="http://schemas.microsoft.com/office/drawing/2014/main" id="{4BC1F876-2A69-E33C-F504-B65B1DF3A9E8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316747" y="800"/>
                <a:ext cx="3384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7">
            <p14:nvContentPartPr>
              <p14:cNvPr id="408" name="Entrada de lápiz 407">
                <a:extLst>
                  <a:ext uri="{FF2B5EF4-FFF2-40B4-BE49-F238E27FC236}">
                    <a16:creationId xmlns:a16="http://schemas.microsoft.com/office/drawing/2014/main" id="{198C772E-E840-4BBE-5E6C-BA93A31F9E47}"/>
                  </a:ext>
                </a:extLst>
              </p14:cNvPr>
              <p14:cNvContentPartPr/>
              <p14:nvPr/>
            </p14:nvContentPartPr>
            <p14:xfrm>
              <a:off x="633547" y="345680"/>
              <a:ext cx="360" cy="360"/>
            </p14:xfrm>
          </p:contentPart>
        </mc:Choice>
        <mc:Fallback>
          <p:pic>
            <p:nvPicPr>
              <p:cNvPr id="408" name="Entrada de lápiz 407">
                <a:extLst>
                  <a:ext uri="{FF2B5EF4-FFF2-40B4-BE49-F238E27FC236}">
                    <a16:creationId xmlns:a16="http://schemas.microsoft.com/office/drawing/2014/main" id="{198C772E-E840-4BBE-5E6C-BA93A31F9E4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24547" y="3366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409" name="Entrada de lápiz 408">
                <a:extLst>
                  <a:ext uri="{FF2B5EF4-FFF2-40B4-BE49-F238E27FC236}">
                    <a16:creationId xmlns:a16="http://schemas.microsoft.com/office/drawing/2014/main" id="{A35930D9-CBFF-D41D-CA75-B5873508EBE2}"/>
                  </a:ext>
                </a:extLst>
              </p14:cNvPr>
              <p14:cNvContentPartPr/>
              <p14:nvPr/>
            </p14:nvContentPartPr>
            <p14:xfrm>
              <a:off x="562987" y="691280"/>
              <a:ext cx="360" cy="360"/>
            </p14:xfrm>
          </p:contentPart>
        </mc:Choice>
        <mc:Fallback>
          <p:pic>
            <p:nvPicPr>
              <p:cNvPr id="409" name="Entrada de lápiz 408">
                <a:extLst>
                  <a:ext uri="{FF2B5EF4-FFF2-40B4-BE49-F238E27FC236}">
                    <a16:creationId xmlns:a16="http://schemas.microsoft.com/office/drawing/2014/main" id="{A35930D9-CBFF-D41D-CA75-B5873508EBE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53987" y="6822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9">
            <p14:nvContentPartPr>
              <p14:cNvPr id="410" name="Entrada de lápiz 409">
                <a:extLst>
                  <a:ext uri="{FF2B5EF4-FFF2-40B4-BE49-F238E27FC236}">
                    <a16:creationId xmlns:a16="http://schemas.microsoft.com/office/drawing/2014/main" id="{24D5810F-A15A-451F-2F18-6402A53E01DA}"/>
                  </a:ext>
                </a:extLst>
              </p14:cNvPr>
              <p14:cNvContentPartPr/>
              <p14:nvPr/>
            </p14:nvContentPartPr>
            <p14:xfrm>
              <a:off x="414667" y="902960"/>
              <a:ext cx="360" cy="360"/>
            </p14:xfrm>
          </p:contentPart>
        </mc:Choice>
        <mc:Fallback>
          <p:pic>
            <p:nvPicPr>
              <p:cNvPr id="410" name="Entrada de lápiz 409">
                <a:extLst>
                  <a:ext uri="{FF2B5EF4-FFF2-40B4-BE49-F238E27FC236}">
                    <a16:creationId xmlns:a16="http://schemas.microsoft.com/office/drawing/2014/main" id="{24D5810F-A15A-451F-2F18-6402A53E01D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06027" y="8939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411" name="Entrada de lápiz 410">
                <a:extLst>
                  <a:ext uri="{FF2B5EF4-FFF2-40B4-BE49-F238E27FC236}">
                    <a16:creationId xmlns:a16="http://schemas.microsoft.com/office/drawing/2014/main" id="{87E24385-5284-3CC6-2626-B9D2C8C9E95E}"/>
                  </a:ext>
                </a:extLst>
              </p14:cNvPr>
              <p14:cNvContentPartPr/>
              <p14:nvPr/>
            </p14:nvContentPartPr>
            <p14:xfrm>
              <a:off x="442747" y="613520"/>
              <a:ext cx="360" cy="360"/>
            </p14:xfrm>
          </p:contentPart>
        </mc:Choice>
        <mc:Fallback>
          <p:pic>
            <p:nvPicPr>
              <p:cNvPr id="411" name="Entrada de lápiz 410">
                <a:extLst>
                  <a:ext uri="{FF2B5EF4-FFF2-40B4-BE49-F238E27FC236}">
                    <a16:creationId xmlns:a16="http://schemas.microsoft.com/office/drawing/2014/main" id="{87E24385-5284-3CC6-2626-B9D2C8C9E95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34107" y="6048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1">
            <p14:nvContentPartPr>
              <p14:cNvPr id="412" name="Entrada de lápiz 411">
                <a:extLst>
                  <a:ext uri="{FF2B5EF4-FFF2-40B4-BE49-F238E27FC236}">
                    <a16:creationId xmlns:a16="http://schemas.microsoft.com/office/drawing/2014/main" id="{B08FF873-F652-8560-5F73-2CF55A195CD1}"/>
                  </a:ext>
                </a:extLst>
              </p14:cNvPr>
              <p14:cNvContentPartPr/>
              <p14:nvPr/>
            </p14:nvContentPartPr>
            <p14:xfrm>
              <a:off x="908587" y="296000"/>
              <a:ext cx="360" cy="360"/>
            </p14:xfrm>
          </p:contentPart>
        </mc:Choice>
        <mc:Fallback>
          <p:pic>
            <p:nvPicPr>
              <p:cNvPr id="412" name="Entrada de lápiz 411">
                <a:extLst>
                  <a:ext uri="{FF2B5EF4-FFF2-40B4-BE49-F238E27FC236}">
                    <a16:creationId xmlns:a16="http://schemas.microsoft.com/office/drawing/2014/main" id="{B08FF873-F652-8560-5F73-2CF55A195CD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99587" y="2873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413" name="Entrada de lápiz 412">
                <a:extLst>
                  <a:ext uri="{FF2B5EF4-FFF2-40B4-BE49-F238E27FC236}">
                    <a16:creationId xmlns:a16="http://schemas.microsoft.com/office/drawing/2014/main" id="{3A15D908-B9D6-40D2-6CB9-06E37AF64934}"/>
                  </a:ext>
                </a:extLst>
              </p14:cNvPr>
              <p14:cNvContentPartPr/>
              <p14:nvPr/>
            </p14:nvContentPartPr>
            <p14:xfrm>
              <a:off x="823987" y="578240"/>
              <a:ext cx="360" cy="360"/>
            </p14:xfrm>
          </p:contentPart>
        </mc:Choice>
        <mc:Fallback>
          <p:pic>
            <p:nvPicPr>
              <p:cNvPr id="413" name="Entrada de lápiz 412">
                <a:extLst>
                  <a:ext uri="{FF2B5EF4-FFF2-40B4-BE49-F238E27FC236}">
                    <a16:creationId xmlns:a16="http://schemas.microsoft.com/office/drawing/2014/main" id="{3A15D908-B9D6-40D2-6CB9-06E37AF6493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14987" y="5696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3">
            <p14:nvContentPartPr>
              <p14:cNvPr id="414" name="Entrada de lápiz 413">
                <a:extLst>
                  <a:ext uri="{FF2B5EF4-FFF2-40B4-BE49-F238E27FC236}">
                    <a16:creationId xmlns:a16="http://schemas.microsoft.com/office/drawing/2014/main" id="{B4E0AFC6-A45C-543C-8635-D93D8F22DDDB}"/>
                  </a:ext>
                </a:extLst>
              </p14:cNvPr>
              <p14:cNvContentPartPr/>
              <p14:nvPr/>
            </p14:nvContentPartPr>
            <p14:xfrm>
              <a:off x="675667" y="592640"/>
              <a:ext cx="360" cy="360"/>
            </p14:xfrm>
          </p:contentPart>
        </mc:Choice>
        <mc:Fallback>
          <p:pic>
            <p:nvPicPr>
              <p:cNvPr id="414" name="Entrada de lápiz 413">
                <a:extLst>
                  <a:ext uri="{FF2B5EF4-FFF2-40B4-BE49-F238E27FC236}">
                    <a16:creationId xmlns:a16="http://schemas.microsoft.com/office/drawing/2014/main" id="{B4E0AFC6-A45C-543C-8635-D93D8F22DDD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67027" y="5836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415" name="Entrada de lápiz 414">
                <a:extLst>
                  <a:ext uri="{FF2B5EF4-FFF2-40B4-BE49-F238E27FC236}">
                    <a16:creationId xmlns:a16="http://schemas.microsoft.com/office/drawing/2014/main" id="{8B2A3B0C-A42D-AEC0-B549-DEF2ECF3AA15}"/>
                  </a:ext>
                </a:extLst>
              </p14:cNvPr>
              <p14:cNvContentPartPr/>
              <p14:nvPr/>
            </p14:nvContentPartPr>
            <p14:xfrm>
              <a:off x="612307" y="578240"/>
              <a:ext cx="360" cy="360"/>
            </p14:xfrm>
          </p:contentPart>
        </mc:Choice>
        <mc:Fallback>
          <p:pic>
            <p:nvPicPr>
              <p:cNvPr id="415" name="Entrada de lápiz 414">
                <a:extLst>
                  <a:ext uri="{FF2B5EF4-FFF2-40B4-BE49-F238E27FC236}">
                    <a16:creationId xmlns:a16="http://schemas.microsoft.com/office/drawing/2014/main" id="{8B2A3B0C-A42D-AEC0-B549-DEF2ECF3AA1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3307" y="5696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416" name="Entrada de lápiz 415">
                <a:extLst>
                  <a:ext uri="{FF2B5EF4-FFF2-40B4-BE49-F238E27FC236}">
                    <a16:creationId xmlns:a16="http://schemas.microsoft.com/office/drawing/2014/main" id="{D0C3C54B-E5B5-95AE-A69E-8157FFB1739D}"/>
                  </a:ext>
                </a:extLst>
              </p14:cNvPr>
              <p14:cNvContentPartPr/>
              <p14:nvPr/>
            </p14:nvContentPartPr>
            <p14:xfrm>
              <a:off x="605107" y="395000"/>
              <a:ext cx="360" cy="360"/>
            </p14:xfrm>
          </p:contentPart>
        </mc:Choice>
        <mc:Fallback>
          <p:pic>
            <p:nvPicPr>
              <p:cNvPr id="416" name="Entrada de lápiz 415">
                <a:extLst>
                  <a:ext uri="{FF2B5EF4-FFF2-40B4-BE49-F238E27FC236}">
                    <a16:creationId xmlns:a16="http://schemas.microsoft.com/office/drawing/2014/main" id="{D0C3C54B-E5B5-95AE-A69E-8157FFB1739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96467" y="3860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417" name="Entrada de lápiz 416">
                <a:extLst>
                  <a:ext uri="{FF2B5EF4-FFF2-40B4-BE49-F238E27FC236}">
                    <a16:creationId xmlns:a16="http://schemas.microsoft.com/office/drawing/2014/main" id="{633600AF-D71A-B200-00CE-AB324FF3954F}"/>
                  </a:ext>
                </a:extLst>
              </p14:cNvPr>
              <p14:cNvContentPartPr/>
              <p14:nvPr/>
            </p14:nvContentPartPr>
            <p14:xfrm>
              <a:off x="612307" y="754640"/>
              <a:ext cx="360" cy="360"/>
            </p14:xfrm>
          </p:contentPart>
        </mc:Choice>
        <mc:Fallback>
          <p:pic>
            <p:nvPicPr>
              <p:cNvPr id="417" name="Entrada de lápiz 416">
                <a:extLst>
                  <a:ext uri="{FF2B5EF4-FFF2-40B4-BE49-F238E27FC236}">
                    <a16:creationId xmlns:a16="http://schemas.microsoft.com/office/drawing/2014/main" id="{633600AF-D71A-B200-00CE-AB324FF3954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3307" y="7460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7">
            <p14:nvContentPartPr>
              <p14:cNvPr id="418" name="Entrada de lápiz 417">
                <a:extLst>
                  <a:ext uri="{FF2B5EF4-FFF2-40B4-BE49-F238E27FC236}">
                    <a16:creationId xmlns:a16="http://schemas.microsoft.com/office/drawing/2014/main" id="{07AFDBED-51C8-9F07-CCA5-D196DD001A54}"/>
                  </a:ext>
                </a:extLst>
              </p14:cNvPr>
              <p14:cNvContentPartPr/>
              <p14:nvPr/>
            </p14:nvContentPartPr>
            <p14:xfrm>
              <a:off x="661627" y="550160"/>
              <a:ext cx="360" cy="360"/>
            </p14:xfrm>
          </p:contentPart>
        </mc:Choice>
        <mc:Fallback>
          <p:pic>
            <p:nvPicPr>
              <p:cNvPr id="418" name="Entrada de lápiz 417">
                <a:extLst>
                  <a:ext uri="{FF2B5EF4-FFF2-40B4-BE49-F238E27FC236}">
                    <a16:creationId xmlns:a16="http://schemas.microsoft.com/office/drawing/2014/main" id="{07AFDBED-51C8-9F07-CCA5-D196DD001A5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52987" y="5411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419" name="Entrada de lápiz 418">
                <a:extLst>
                  <a:ext uri="{FF2B5EF4-FFF2-40B4-BE49-F238E27FC236}">
                    <a16:creationId xmlns:a16="http://schemas.microsoft.com/office/drawing/2014/main" id="{368FC492-7663-DA27-A203-CF9AF5BED22A}"/>
                  </a:ext>
                </a:extLst>
              </p14:cNvPr>
              <p14:cNvContentPartPr/>
              <p14:nvPr/>
            </p14:nvContentPartPr>
            <p14:xfrm>
              <a:off x="668827" y="740600"/>
              <a:ext cx="360" cy="360"/>
            </p14:xfrm>
          </p:contentPart>
        </mc:Choice>
        <mc:Fallback>
          <p:pic>
            <p:nvPicPr>
              <p:cNvPr id="419" name="Entrada de lápiz 418">
                <a:extLst>
                  <a:ext uri="{FF2B5EF4-FFF2-40B4-BE49-F238E27FC236}">
                    <a16:creationId xmlns:a16="http://schemas.microsoft.com/office/drawing/2014/main" id="{368FC492-7663-DA27-A203-CF9AF5BED22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59827" y="7319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9">
            <p14:nvContentPartPr>
              <p14:cNvPr id="420" name="Entrada de lápiz 419">
                <a:extLst>
                  <a:ext uri="{FF2B5EF4-FFF2-40B4-BE49-F238E27FC236}">
                    <a16:creationId xmlns:a16="http://schemas.microsoft.com/office/drawing/2014/main" id="{A7583855-E070-0AC0-0E8E-AD520FC5CAC6}"/>
                  </a:ext>
                </a:extLst>
              </p14:cNvPr>
              <p14:cNvContentPartPr/>
              <p14:nvPr/>
            </p14:nvContentPartPr>
            <p14:xfrm>
              <a:off x="732187" y="684080"/>
              <a:ext cx="360" cy="360"/>
            </p14:xfrm>
          </p:contentPart>
        </mc:Choice>
        <mc:Fallback>
          <p:pic>
            <p:nvPicPr>
              <p:cNvPr id="420" name="Entrada de lápiz 419">
                <a:extLst>
                  <a:ext uri="{FF2B5EF4-FFF2-40B4-BE49-F238E27FC236}">
                    <a16:creationId xmlns:a16="http://schemas.microsoft.com/office/drawing/2014/main" id="{A7583855-E070-0AC0-0E8E-AD520FC5CAC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23547" y="6754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421" name="Entrada de lápiz 420">
                <a:extLst>
                  <a:ext uri="{FF2B5EF4-FFF2-40B4-BE49-F238E27FC236}">
                    <a16:creationId xmlns:a16="http://schemas.microsoft.com/office/drawing/2014/main" id="{01F3CA63-D3F1-605C-8870-F178F18586DF}"/>
                  </a:ext>
                </a:extLst>
              </p14:cNvPr>
              <p14:cNvContentPartPr/>
              <p14:nvPr/>
            </p14:nvContentPartPr>
            <p14:xfrm>
              <a:off x="647587" y="783080"/>
              <a:ext cx="360" cy="360"/>
            </p14:xfrm>
          </p:contentPart>
        </mc:Choice>
        <mc:Fallback>
          <p:pic>
            <p:nvPicPr>
              <p:cNvPr id="421" name="Entrada de lápiz 420">
                <a:extLst>
                  <a:ext uri="{FF2B5EF4-FFF2-40B4-BE49-F238E27FC236}">
                    <a16:creationId xmlns:a16="http://schemas.microsoft.com/office/drawing/2014/main" id="{01F3CA63-D3F1-605C-8870-F178F18586D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38587" y="7740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1">
            <p14:nvContentPartPr>
              <p14:cNvPr id="422" name="Entrada de lápiz 421">
                <a:extLst>
                  <a:ext uri="{FF2B5EF4-FFF2-40B4-BE49-F238E27FC236}">
                    <a16:creationId xmlns:a16="http://schemas.microsoft.com/office/drawing/2014/main" id="{8CCC428E-E72E-C9E7-69CC-46B9D5D71155}"/>
                  </a:ext>
                </a:extLst>
              </p14:cNvPr>
              <p14:cNvContentPartPr/>
              <p14:nvPr/>
            </p14:nvContentPartPr>
            <p14:xfrm>
              <a:off x="541747" y="613520"/>
              <a:ext cx="360" cy="360"/>
            </p14:xfrm>
          </p:contentPart>
        </mc:Choice>
        <mc:Fallback>
          <p:pic>
            <p:nvPicPr>
              <p:cNvPr id="422" name="Entrada de lápiz 421">
                <a:extLst>
                  <a:ext uri="{FF2B5EF4-FFF2-40B4-BE49-F238E27FC236}">
                    <a16:creationId xmlns:a16="http://schemas.microsoft.com/office/drawing/2014/main" id="{8CCC428E-E72E-C9E7-69CC-46B9D5D7115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32747" y="6048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423" name="Entrada de lápiz 422">
                <a:extLst>
                  <a:ext uri="{FF2B5EF4-FFF2-40B4-BE49-F238E27FC236}">
                    <a16:creationId xmlns:a16="http://schemas.microsoft.com/office/drawing/2014/main" id="{EE736E78-2A88-66D7-344B-A6760DF4FEA2}"/>
                  </a:ext>
                </a:extLst>
              </p14:cNvPr>
              <p14:cNvContentPartPr/>
              <p14:nvPr/>
            </p14:nvContentPartPr>
            <p14:xfrm>
              <a:off x="421867" y="507680"/>
              <a:ext cx="360" cy="360"/>
            </p14:xfrm>
          </p:contentPart>
        </mc:Choice>
        <mc:Fallback>
          <p:pic>
            <p:nvPicPr>
              <p:cNvPr id="423" name="Entrada de lápiz 422">
                <a:extLst>
                  <a:ext uri="{FF2B5EF4-FFF2-40B4-BE49-F238E27FC236}">
                    <a16:creationId xmlns:a16="http://schemas.microsoft.com/office/drawing/2014/main" id="{EE736E78-2A88-66D7-344B-A6760DF4FEA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12867" y="4990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3">
            <p14:nvContentPartPr>
              <p14:cNvPr id="424" name="Entrada de lápiz 423">
                <a:extLst>
                  <a:ext uri="{FF2B5EF4-FFF2-40B4-BE49-F238E27FC236}">
                    <a16:creationId xmlns:a16="http://schemas.microsoft.com/office/drawing/2014/main" id="{D0478A17-1984-A187-AE29-0CE88D42810A}"/>
                  </a:ext>
                </a:extLst>
              </p14:cNvPr>
              <p14:cNvContentPartPr/>
              <p14:nvPr/>
            </p14:nvContentPartPr>
            <p14:xfrm>
              <a:off x="548587" y="444320"/>
              <a:ext cx="360" cy="360"/>
            </p14:xfrm>
          </p:contentPart>
        </mc:Choice>
        <mc:Fallback>
          <p:pic>
            <p:nvPicPr>
              <p:cNvPr id="424" name="Entrada de lápiz 423">
                <a:extLst>
                  <a:ext uri="{FF2B5EF4-FFF2-40B4-BE49-F238E27FC236}">
                    <a16:creationId xmlns:a16="http://schemas.microsoft.com/office/drawing/2014/main" id="{D0478A17-1984-A187-AE29-0CE88D42810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39947" y="4356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425" name="Entrada de lápiz 424">
                <a:extLst>
                  <a:ext uri="{FF2B5EF4-FFF2-40B4-BE49-F238E27FC236}">
                    <a16:creationId xmlns:a16="http://schemas.microsoft.com/office/drawing/2014/main" id="{990417BB-83F7-A0A6-6B07-CAC1095EB67A}"/>
                  </a:ext>
                </a:extLst>
              </p14:cNvPr>
              <p14:cNvContentPartPr/>
              <p14:nvPr/>
            </p14:nvContentPartPr>
            <p14:xfrm>
              <a:off x="929827" y="260720"/>
              <a:ext cx="360" cy="360"/>
            </p14:xfrm>
          </p:contentPart>
        </mc:Choice>
        <mc:Fallback>
          <p:pic>
            <p:nvPicPr>
              <p:cNvPr id="425" name="Entrada de lápiz 424">
                <a:extLst>
                  <a:ext uri="{FF2B5EF4-FFF2-40B4-BE49-F238E27FC236}">
                    <a16:creationId xmlns:a16="http://schemas.microsoft.com/office/drawing/2014/main" id="{990417BB-83F7-A0A6-6B07-CAC1095EB67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3827" y="225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5">
            <p14:nvContentPartPr>
              <p14:cNvPr id="426" name="Entrada de lápiz 425">
                <a:extLst>
                  <a:ext uri="{FF2B5EF4-FFF2-40B4-BE49-F238E27FC236}">
                    <a16:creationId xmlns:a16="http://schemas.microsoft.com/office/drawing/2014/main" id="{AFD0AFD1-D68D-86E6-5A19-CB03CBDD0069}"/>
                  </a:ext>
                </a:extLst>
              </p14:cNvPr>
              <p14:cNvContentPartPr/>
              <p14:nvPr/>
            </p14:nvContentPartPr>
            <p14:xfrm>
              <a:off x="308827" y="705320"/>
              <a:ext cx="360" cy="360"/>
            </p14:xfrm>
          </p:contentPart>
        </mc:Choice>
        <mc:Fallback>
          <p:pic>
            <p:nvPicPr>
              <p:cNvPr id="426" name="Entrada de lápiz 425">
                <a:extLst>
                  <a:ext uri="{FF2B5EF4-FFF2-40B4-BE49-F238E27FC236}">
                    <a16:creationId xmlns:a16="http://schemas.microsoft.com/office/drawing/2014/main" id="{AFD0AFD1-D68D-86E6-5A19-CB03CBDD006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3187" y="669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427" name="Entrada de lápiz 426">
                <a:extLst>
                  <a:ext uri="{FF2B5EF4-FFF2-40B4-BE49-F238E27FC236}">
                    <a16:creationId xmlns:a16="http://schemas.microsoft.com/office/drawing/2014/main" id="{DE3206E9-DD50-2F52-7DD1-A9609ECC56AC}"/>
                  </a:ext>
                </a:extLst>
              </p14:cNvPr>
              <p14:cNvContentPartPr/>
              <p14:nvPr/>
            </p14:nvContentPartPr>
            <p14:xfrm>
              <a:off x="210187" y="352520"/>
              <a:ext cx="360" cy="360"/>
            </p14:xfrm>
          </p:contentPart>
        </mc:Choice>
        <mc:Fallback>
          <p:pic>
            <p:nvPicPr>
              <p:cNvPr id="427" name="Entrada de lápiz 426">
                <a:extLst>
                  <a:ext uri="{FF2B5EF4-FFF2-40B4-BE49-F238E27FC236}">
                    <a16:creationId xmlns:a16="http://schemas.microsoft.com/office/drawing/2014/main" id="{DE3206E9-DD50-2F52-7DD1-A9609ECC56A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4187" y="316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7">
            <p14:nvContentPartPr>
              <p14:cNvPr id="428" name="Entrada de lápiz 427">
                <a:extLst>
                  <a:ext uri="{FF2B5EF4-FFF2-40B4-BE49-F238E27FC236}">
                    <a16:creationId xmlns:a16="http://schemas.microsoft.com/office/drawing/2014/main" id="{62FBBF2D-81FD-A4FB-E66F-19A30ACB1246}"/>
                  </a:ext>
                </a:extLst>
              </p14:cNvPr>
              <p14:cNvContentPartPr/>
              <p14:nvPr/>
            </p14:nvContentPartPr>
            <p14:xfrm>
              <a:off x="724987" y="345680"/>
              <a:ext cx="360" cy="360"/>
            </p14:xfrm>
          </p:contentPart>
        </mc:Choice>
        <mc:Fallback>
          <p:pic>
            <p:nvPicPr>
              <p:cNvPr id="428" name="Entrada de lápiz 427">
                <a:extLst>
                  <a:ext uri="{FF2B5EF4-FFF2-40B4-BE49-F238E27FC236}">
                    <a16:creationId xmlns:a16="http://schemas.microsoft.com/office/drawing/2014/main" id="{62FBBF2D-81FD-A4FB-E66F-19A30ACB124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9347" y="309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429" name="Entrada de lápiz 428">
                <a:extLst>
                  <a:ext uri="{FF2B5EF4-FFF2-40B4-BE49-F238E27FC236}">
                    <a16:creationId xmlns:a16="http://schemas.microsoft.com/office/drawing/2014/main" id="{05134CC4-9F37-EB40-E13D-47917B8469F9}"/>
                  </a:ext>
                </a:extLst>
              </p14:cNvPr>
              <p14:cNvContentPartPr/>
              <p14:nvPr/>
            </p14:nvContentPartPr>
            <p14:xfrm>
              <a:off x="668827" y="98720"/>
              <a:ext cx="360" cy="360"/>
            </p14:xfrm>
          </p:contentPart>
        </mc:Choice>
        <mc:Fallback>
          <p:pic>
            <p:nvPicPr>
              <p:cNvPr id="429" name="Entrada de lápiz 428">
                <a:extLst>
                  <a:ext uri="{FF2B5EF4-FFF2-40B4-BE49-F238E27FC236}">
                    <a16:creationId xmlns:a16="http://schemas.microsoft.com/office/drawing/2014/main" id="{05134CC4-9F37-EB40-E13D-47917B8469F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2827" y="62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9">
            <p14:nvContentPartPr>
              <p14:cNvPr id="430" name="Entrada de lápiz 429">
                <a:extLst>
                  <a:ext uri="{FF2B5EF4-FFF2-40B4-BE49-F238E27FC236}">
                    <a16:creationId xmlns:a16="http://schemas.microsoft.com/office/drawing/2014/main" id="{8B7780E6-F910-54F6-5AB1-FF45E9566F1C}"/>
                  </a:ext>
                </a:extLst>
              </p14:cNvPr>
              <p14:cNvContentPartPr/>
              <p14:nvPr/>
            </p14:nvContentPartPr>
            <p14:xfrm>
              <a:off x="259507" y="91520"/>
              <a:ext cx="360" cy="360"/>
            </p14:xfrm>
          </p:contentPart>
        </mc:Choice>
        <mc:Fallback>
          <p:pic>
            <p:nvPicPr>
              <p:cNvPr id="430" name="Entrada de lápiz 429">
                <a:extLst>
                  <a:ext uri="{FF2B5EF4-FFF2-40B4-BE49-F238E27FC236}">
                    <a16:creationId xmlns:a16="http://schemas.microsoft.com/office/drawing/2014/main" id="{8B7780E6-F910-54F6-5AB1-FF45E9566F1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3507" y="55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432" name="Entrada de lápiz 431">
                <a:extLst>
                  <a:ext uri="{FF2B5EF4-FFF2-40B4-BE49-F238E27FC236}">
                    <a16:creationId xmlns:a16="http://schemas.microsoft.com/office/drawing/2014/main" id="{AC91FECD-C3D6-6369-40F4-6579F8A94C1C}"/>
                  </a:ext>
                </a:extLst>
              </p14:cNvPr>
              <p14:cNvContentPartPr/>
              <p14:nvPr/>
            </p14:nvContentPartPr>
            <p14:xfrm>
              <a:off x="322867" y="853640"/>
              <a:ext cx="360" cy="360"/>
            </p14:xfrm>
          </p:contentPart>
        </mc:Choice>
        <mc:Fallback>
          <p:pic>
            <p:nvPicPr>
              <p:cNvPr id="432" name="Entrada de lápiz 431">
                <a:extLst>
                  <a:ext uri="{FF2B5EF4-FFF2-40B4-BE49-F238E27FC236}">
                    <a16:creationId xmlns:a16="http://schemas.microsoft.com/office/drawing/2014/main" id="{AC91FECD-C3D6-6369-40F4-6579F8A94C1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14227" y="8446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1">
            <p14:nvContentPartPr>
              <p14:cNvPr id="433" name="Entrada de lápiz 432">
                <a:extLst>
                  <a:ext uri="{FF2B5EF4-FFF2-40B4-BE49-F238E27FC236}">
                    <a16:creationId xmlns:a16="http://schemas.microsoft.com/office/drawing/2014/main" id="{3B412D9A-9895-B7DD-1082-2F6A4457DB6D}"/>
                  </a:ext>
                </a:extLst>
              </p14:cNvPr>
              <p14:cNvContentPartPr/>
              <p14:nvPr/>
            </p14:nvContentPartPr>
            <p14:xfrm>
              <a:off x="188947" y="1008800"/>
              <a:ext cx="360" cy="360"/>
            </p14:xfrm>
          </p:contentPart>
        </mc:Choice>
        <mc:Fallback>
          <p:pic>
            <p:nvPicPr>
              <p:cNvPr id="433" name="Entrada de lápiz 432">
                <a:extLst>
                  <a:ext uri="{FF2B5EF4-FFF2-40B4-BE49-F238E27FC236}">
                    <a16:creationId xmlns:a16="http://schemas.microsoft.com/office/drawing/2014/main" id="{3B412D9A-9895-B7DD-1082-2F6A4457DB6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9947" y="9998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434" name="Entrada de lápiz 433">
                <a:extLst>
                  <a:ext uri="{FF2B5EF4-FFF2-40B4-BE49-F238E27FC236}">
                    <a16:creationId xmlns:a16="http://schemas.microsoft.com/office/drawing/2014/main" id="{65FD15C1-1CCA-7BB3-2849-34FAE85A59B8}"/>
                  </a:ext>
                </a:extLst>
              </p14:cNvPr>
              <p14:cNvContentPartPr/>
              <p14:nvPr/>
            </p14:nvContentPartPr>
            <p14:xfrm>
              <a:off x="174907" y="1185200"/>
              <a:ext cx="360" cy="360"/>
            </p14:xfrm>
          </p:contentPart>
        </mc:Choice>
        <mc:Fallback>
          <p:pic>
            <p:nvPicPr>
              <p:cNvPr id="434" name="Entrada de lápiz 433">
                <a:extLst>
                  <a:ext uri="{FF2B5EF4-FFF2-40B4-BE49-F238E27FC236}">
                    <a16:creationId xmlns:a16="http://schemas.microsoft.com/office/drawing/2014/main" id="{65FD15C1-1CCA-7BB3-2849-34FAE85A59B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65907" y="11762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3">
            <p14:nvContentPartPr>
              <p14:cNvPr id="435" name="Entrada de lápiz 434">
                <a:extLst>
                  <a:ext uri="{FF2B5EF4-FFF2-40B4-BE49-F238E27FC236}">
                    <a16:creationId xmlns:a16="http://schemas.microsoft.com/office/drawing/2014/main" id="{B51A47DE-8012-279D-9DAD-02239F1062EB}"/>
                  </a:ext>
                </a:extLst>
              </p14:cNvPr>
              <p14:cNvContentPartPr/>
              <p14:nvPr/>
            </p14:nvContentPartPr>
            <p14:xfrm>
              <a:off x="188947" y="1629800"/>
              <a:ext cx="360" cy="360"/>
            </p14:xfrm>
          </p:contentPart>
        </mc:Choice>
        <mc:Fallback>
          <p:pic>
            <p:nvPicPr>
              <p:cNvPr id="435" name="Entrada de lápiz 434">
                <a:extLst>
                  <a:ext uri="{FF2B5EF4-FFF2-40B4-BE49-F238E27FC236}">
                    <a16:creationId xmlns:a16="http://schemas.microsoft.com/office/drawing/2014/main" id="{B51A47DE-8012-279D-9DAD-02239F1062E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9947" y="16208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436" name="Entrada de lápiz 435">
                <a:extLst>
                  <a:ext uri="{FF2B5EF4-FFF2-40B4-BE49-F238E27FC236}">
                    <a16:creationId xmlns:a16="http://schemas.microsoft.com/office/drawing/2014/main" id="{7C27AE04-0378-E1E7-FFCC-37AC447E2FAB}"/>
                  </a:ext>
                </a:extLst>
              </p14:cNvPr>
              <p14:cNvContentPartPr/>
              <p14:nvPr/>
            </p14:nvContentPartPr>
            <p14:xfrm>
              <a:off x="83107" y="1897640"/>
              <a:ext cx="360" cy="360"/>
            </p14:xfrm>
          </p:contentPart>
        </mc:Choice>
        <mc:Fallback>
          <p:pic>
            <p:nvPicPr>
              <p:cNvPr id="436" name="Entrada de lápiz 435">
                <a:extLst>
                  <a:ext uri="{FF2B5EF4-FFF2-40B4-BE49-F238E27FC236}">
                    <a16:creationId xmlns:a16="http://schemas.microsoft.com/office/drawing/2014/main" id="{7C27AE04-0378-E1E7-FFCC-37AC447E2FA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4107" y="18890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5">
            <p14:nvContentPartPr>
              <p14:cNvPr id="437" name="Entrada de lápiz 436">
                <a:extLst>
                  <a:ext uri="{FF2B5EF4-FFF2-40B4-BE49-F238E27FC236}">
                    <a16:creationId xmlns:a16="http://schemas.microsoft.com/office/drawing/2014/main" id="{D4FFD18D-4EC4-2FD3-0D2E-65CAF7C02236}"/>
                  </a:ext>
                </a:extLst>
              </p14:cNvPr>
              <p14:cNvContentPartPr/>
              <p14:nvPr/>
            </p14:nvContentPartPr>
            <p14:xfrm>
              <a:off x="351307" y="1594520"/>
              <a:ext cx="360" cy="360"/>
            </p14:xfrm>
          </p:contentPart>
        </mc:Choice>
        <mc:Fallback>
          <p:pic>
            <p:nvPicPr>
              <p:cNvPr id="437" name="Entrada de lápiz 436">
                <a:extLst>
                  <a:ext uri="{FF2B5EF4-FFF2-40B4-BE49-F238E27FC236}">
                    <a16:creationId xmlns:a16="http://schemas.microsoft.com/office/drawing/2014/main" id="{D4FFD18D-4EC4-2FD3-0D2E-65CAF7C0223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2307" y="15855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439" name="Entrada de lápiz 438">
                <a:extLst>
                  <a:ext uri="{FF2B5EF4-FFF2-40B4-BE49-F238E27FC236}">
                    <a16:creationId xmlns:a16="http://schemas.microsoft.com/office/drawing/2014/main" id="{5B207023-F906-5192-5110-1D1190AC6143}"/>
                  </a:ext>
                </a:extLst>
              </p14:cNvPr>
              <p14:cNvContentPartPr/>
              <p14:nvPr/>
            </p14:nvContentPartPr>
            <p14:xfrm>
              <a:off x="153667" y="740600"/>
              <a:ext cx="360" cy="360"/>
            </p14:xfrm>
          </p:contentPart>
        </mc:Choice>
        <mc:Fallback>
          <p:pic>
            <p:nvPicPr>
              <p:cNvPr id="439" name="Entrada de lápiz 438">
                <a:extLst>
                  <a:ext uri="{FF2B5EF4-FFF2-40B4-BE49-F238E27FC236}">
                    <a16:creationId xmlns:a16="http://schemas.microsoft.com/office/drawing/2014/main" id="{5B207023-F906-5192-5110-1D1190AC614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44667" y="7319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7">
            <p14:nvContentPartPr>
              <p14:cNvPr id="440" name="Entrada de lápiz 439">
                <a:extLst>
                  <a:ext uri="{FF2B5EF4-FFF2-40B4-BE49-F238E27FC236}">
                    <a16:creationId xmlns:a16="http://schemas.microsoft.com/office/drawing/2014/main" id="{957C0DFF-E47C-F88F-16D8-2801A43A0BF5}"/>
                  </a:ext>
                </a:extLst>
              </p14:cNvPr>
              <p14:cNvContentPartPr/>
              <p14:nvPr/>
            </p14:nvContentPartPr>
            <p14:xfrm>
              <a:off x="224227" y="542960"/>
              <a:ext cx="360" cy="360"/>
            </p14:xfrm>
          </p:contentPart>
        </mc:Choice>
        <mc:Fallback>
          <p:pic>
            <p:nvPicPr>
              <p:cNvPr id="440" name="Entrada de lápiz 439">
                <a:extLst>
                  <a:ext uri="{FF2B5EF4-FFF2-40B4-BE49-F238E27FC236}">
                    <a16:creationId xmlns:a16="http://schemas.microsoft.com/office/drawing/2014/main" id="{957C0DFF-E47C-F88F-16D8-2801A43A0BF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15227" y="5343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441" name="Entrada de lápiz 440">
                <a:extLst>
                  <a:ext uri="{FF2B5EF4-FFF2-40B4-BE49-F238E27FC236}">
                    <a16:creationId xmlns:a16="http://schemas.microsoft.com/office/drawing/2014/main" id="{E0E3CF0B-650E-F591-1808-B348B05C98FE}"/>
                  </a:ext>
                </a:extLst>
              </p14:cNvPr>
              <p14:cNvContentPartPr/>
              <p14:nvPr/>
            </p14:nvContentPartPr>
            <p14:xfrm>
              <a:off x="146467" y="677240"/>
              <a:ext cx="360" cy="360"/>
            </p14:xfrm>
          </p:contentPart>
        </mc:Choice>
        <mc:Fallback>
          <p:pic>
            <p:nvPicPr>
              <p:cNvPr id="441" name="Entrada de lápiz 440">
                <a:extLst>
                  <a:ext uri="{FF2B5EF4-FFF2-40B4-BE49-F238E27FC236}">
                    <a16:creationId xmlns:a16="http://schemas.microsoft.com/office/drawing/2014/main" id="{E0E3CF0B-650E-F591-1808-B348B05C98F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37827" y="6682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9">
            <p14:nvContentPartPr>
              <p14:cNvPr id="442" name="Entrada de lápiz 441">
                <a:extLst>
                  <a:ext uri="{FF2B5EF4-FFF2-40B4-BE49-F238E27FC236}">
                    <a16:creationId xmlns:a16="http://schemas.microsoft.com/office/drawing/2014/main" id="{5CAF209C-9F57-31D1-4134-A6A153A00477}"/>
                  </a:ext>
                </a:extLst>
              </p14:cNvPr>
              <p14:cNvContentPartPr/>
              <p14:nvPr/>
            </p14:nvContentPartPr>
            <p14:xfrm>
              <a:off x="287587" y="514880"/>
              <a:ext cx="360" cy="360"/>
            </p14:xfrm>
          </p:contentPart>
        </mc:Choice>
        <mc:Fallback>
          <p:pic>
            <p:nvPicPr>
              <p:cNvPr id="442" name="Entrada de lápiz 441">
                <a:extLst>
                  <a:ext uri="{FF2B5EF4-FFF2-40B4-BE49-F238E27FC236}">
                    <a16:creationId xmlns:a16="http://schemas.microsoft.com/office/drawing/2014/main" id="{5CAF209C-9F57-31D1-4134-A6A153A0047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78947" y="5058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444" name="Entrada de lápiz 443">
                <a:extLst>
                  <a:ext uri="{FF2B5EF4-FFF2-40B4-BE49-F238E27FC236}">
                    <a16:creationId xmlns:a16="http://schemas.microsoft.com/office/drawing/2014/main" id="{3CDCD7F1-940B-DBD3-F66F-391CAEE16642}"/>
                  </a:ext>
                </a:extLst>
              </p14:cNvPr>
              <p14:cNvContentPartPr/>
              <p14:nvPr/>
            </p14:nvContentPartPr>
            <p14:xfrm>
              <a:off x="259507" y="980720"/>
              <a:ext cx="360" cy="360"/>
            </p14:xfrm>
          </p:contentPart>
        </mc:Choice>
        <mc:Fallback>
          <p:pic>
            <p:nvPicPr>
              <p:cNvPr id="444" name="Entrada de lápiz 443">
                <a:extLst>
                  <a:ext uri="{FF2B5EF4-FFF2-40B4-BE49-F238E27FC236}">
                    <a16:creationId xmlns:a16="http://schemas.microsoft.com/office/drawing/2014/main" id="{3CDCD7F1-940B-DBD3-F66F-391CAEE1664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50507" y="9717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1">
            <p14:nvContentPartPr>
              <p14:cNvPr id="449" name="Entrada de lápiz 448">
                <a:extLst>
                  <a:ext uri="{FF2B5EF4-FFF2-40B4-BE49-F238E27FC236}">
                    <a16:creationId xmlns:a16="http://schemas.microsoft.com/office/drawing/2014/main" id="{343CD6E6-78C0-3837-D107-1D3005319C12}"/>
                  </a:ext>
                </a:extLst>
              </p14:cNvPr>
              <p14:cNvContentPartPr/>
              <p14:nvPr/>
            </p14:nvContentPartPr>
            <p14:xfrm>
              <a:off x="153667" y="352520"/>
              <a:ext cx="360" cy="360"/>
            </p14:xfrm>
          </p:contentPart>
        </mc:Choice>
        <mc:Fallback>
          <p:pic>
            <p:nvPicPr>
              <p:cNvPr id="449" name="Entrada de lápiz 448">
                <a:extLst>
                  <a:ext uri="{FF2B5EF4-FFF2-40B4-BE49-F238E27FC236}">
                    <a16:creationId xmlns:a16="http://schemas.microsoft.com/office/drawing/2014/main" id="{343CD6E6-78C0-3837-D107-1D3005319C1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44667" y="3438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450" name="Entrada de lápiz 449">
                <a:extLst>
                  <a:ext uri="{FF2B5EF4-FFF2-40B4-BE49-F238E27FC236}">
                    <a16:creationId xmlns:a16="http://schemas.microsoft.com/office/drawing/2014/main" id="{AF9F82D2-20CD-8F14-AED3-C4E8D0817197}"/>
                  </a:ext>
                </a:extLst>
              </p14:cNvPr>
              <p14:cNvContentPartPr/>
              <p14:nvPr/>
            </p14:nvContentPartPr>
            <p14:xfrm>
              <a:off x="104347" y="267920"/>
              <a:ext cx="360" cy="360"/>
            </p14:xfrm>
          </p:contentPart>
        </mc:Choice>
        <mc:Fallback>
          <p:pic>
            <p:nvPicPr>
              <p:cNvPr id="450" name="Entrada de lápiz 449">
                <a:extLst>
                  <a:ext uri="{FF2B5EF4-FFF2-40B4-BE49-F238E27FC236}">
                    <a16:creationId xmlns:a16="http://schemas.microsoft.com/office/drawing/2014/main" id="{AF9F82D2-20CD-8F14-AED3-C4E8D081719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5347" y="2592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3">
            <p14:nvContentPartPr>
              <p14:cNvPr id="451" name="Entrada de lápiz 450">
                <a:extLst>
                  <a:ext uri="{FF2B5EF4-FFF2-40B4-BE49-F238E27FC236}">
                    <a16:creationId xmlns:a16="http://schemas.microsoft.com/office/drawing/2014/main" id="{C7E07E23-41D8-728C-AEAC-A33FDC521DCF}"/>
                  </a:ext>
                </a:extLst>
              </p14:cNvPr>
              <p14:cNvContentPartPr/>
              <p14:nvPr/>
            </p14:nvContentPartPr>
            <p14:xfrm>
              <a:off x="301627" y="112760"/>
              <a:ext cx="360" cy="360"/>
            </p14:xfrm>
          </p:contentPart>
        </mc:Choice>
        <mc:Fallback>
          <p:pic>
            <p:nvPicPr>
              <p:cNvPr id="451" name="Entrada de lápiz 450">
                <a:extLst>
                  <a:ext uri="{FF2B5EF4-FFF2-40B4-BE49-F238E27FC236}">
                    <a16:creationId xmlns:a16="http://schemas.microsoft.com/office/drawing/2014/main" id="{C7E07E23-41D8-728C-AEAC-A33FDC521DC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92987" y="1037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452" name="Entrada de lápiz 451">
                <a:extLst>
                  <a:ext uri="{FF2B5EF4-FFF2-40B4-BE49-F238E27FC236}">
                    <a16:creationId xmlns:a16="http://schemas.microsoft.com/office/drawing/2014/main" id="{3C9358BF-35A9-3BFF-862D-6B6E465367F5}"/>
                  </a:ext>
                </a:extLst>
              </p14:cNvPr>
              <p14:cNvContentPartPr/>
              <p14:nvPr/>
            </p14:nvContentPartPr>
            <p14:xfrm>
              <a:off x="661627" y="204560"/>
              <a:ext cx="360" cy="360"/>
            </p14:xfrm>
          </p:contentPart>
        </mc:Choice>
        <mc:Fallback>
          <p:pic>
            <p:nvPicPr>
              <p:cNvPr id="452" name="Entrada de lápiz 451">
                <a:extLst>
                  <a:ext uri="{FF2B5EF4-FFF2-40B4-BE49-F238E27FC236}">
                    <a16:creationId xmlns:a16="http://schemas.microsoft.com/office/drawing/2014/main" id="{3C9358BF-35A9-3BFF-862D-6B6E465367F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52987" y="1955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5">
            <p14:nvContentPartPr>
              <p14:cNvPr id="453" name="Entrada de lápiz 452">
                <a:extLst>
                  <a:ext uri="{FF2B5EF4-FFF2-40B4-BE49-F238E27FC236}">
                    <a16:creationId xmlns:a16="http://schemas.microsoft.com/office/drawing/2014/main" id="{6C9BE0D4-3C02-EEB4-B594-6DA39A65F1C9}"/>
                  </a:ext>
                </a:extLst>
              </p14:cNvPr>
              <p14:cNvContentPartPr/>
              <p14:nvPr/>
            </p14:nvContentPartPr>
            <p14:xfrm>
              <a:off x="294787" y="740600"/>
              <a:ext cx="49680" cy="14400"/>
            </p14:xfrm>
          </p:contentPart>
        </mc:Choice>
        <mc:Fallback>
          <p:pic>
            <p:nvPicPr>
              <p:cNvPr id="453" name="Entrada de lápiz 452">
                <a:extLst>
                  <a:ext uri="{FF2B5EF4-FFF2-40B4-BE49-F238E27FC236}">
                    <a16:creationId xmlns:a16="http://schemas.microsoft.com/office/drawing/2014/main" id="{6C9BE0D4-3C02-EEB4-B594-6DA39A65F1C9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285787" y="731960"/>
                <a:ext cx="673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7">
            <p14:nvContentPartPr>
              <p14:cNvPr id="454" name="Entrada de lápiz 453">
                <a:extLst>
                  <a:ext uri="{FF2B5EF4-FFF2-40B4-BE49-F238E27FC236}">
                    <a16:creationId xmlns:a16="http://schemas.microsoft.com/office/drawing/2014/main" id="{8EFBD61D-DD6F-40C0-9711-542E82BEFC02}"/>
                  </a:ext>
                </a:extLst>
              </p14:cNvPr>
              <p14:cNvContentPartPr/>
              <p14:nvPr/>
            </p14:nvContentPartPr>
            <p14:xfrm>
              <a:off x="351307" y="797120"/>
              <a:ext cx="35640" cy="21600"/>
            </p14:xfrm>
          </p:contentPart>
        </mc:Choice>
        <mc:Fallback>
          <p:pic>
            <p:nvPicPr>
              <p:cNvPr id="454" name="Entrada de lápiz 453">
                <a:extLst>
                  <a:ext uri="{FF2B5EF4-FFF2-40B4-BE49-F238E27FC236}">
                    <a16:creationId xmlns:a16="http://schemas.microsoft.com/office/drawing/2014/main" id="{8EFBD61D-DD6F-40C0-9711-542E82BEFC02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342307" y="788120"/>
                <a:ext cx="532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9">
            <p14:nvContentPartPr>
              <p14:cNvPr id="455" name="Entrada de lápiz 454">
                <a:extLst>
                  <a:ext uri="{FF2B5EF4-FFF2-40B4-BE49-F238E27FC236}">
                    <a16:creationId xmlns:a16="http://schemas.microsoft.com/office/drawing/2014/main" id="{0C87F0A2-7E08-0ADC-092A-A8E1D9E2EDD9}"/>
                  </a:ext>
                </a:extLst>
              </p14:cNvPr>
              <p14:cNvContentPartPr/>
              <p14:nvPr/>
            </p14:nvContentPartPr>
            <p14:xfrm>
              <a:off x="442747" y="641960"/>
              <a:ext cx="21600" cy="14400"/>
            </p14:xfrm>
          </p:contentPart>
        </mc:Choice>
        <mc:Fallback>
          <p:pic>
            <p:nvPicPr>
              <p:cNvPr id="455" name="Entrada de lápiz 454">
                <a:extLst>
                  <a:ext uri="{FF2B5EF4-FFF2-40B4-BE49-F238E27FC236}">
                    <a16:creationId xmlns:a16="http://schemas.microsoft.com/office/drawing/2014/main" id="{0C87F0A2-7E08-0ADC-092A-A8E1D9E2EDD9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434107" y="632960"/>
                <a:ext cx="39240" cy="32040"/>
              </a:xfrm>
              <a:prstGeom prst="rect">
                <a:avLst/>
              </a:prstGeom>
            </p:spPr>
          </p:pic>
        </mc:Fallback>
      </mc:AlternateContent>
      <p:pic>
        <p:nvPicPr>
          <p:cNvPr id="457" name="Imagen 456">
            <a:extLst>
              <a:ext uri="{FF2B5EF4-FFF2-40B4-BE49-F238E27FC236}">
                <a16:creationId xmlns:a16="http://schemas.microsoft.com/office/drawing/2014/main" id="{0D505076-9065-91A1-BE3F-D618F7B9506D}"/>
              </a:ext>
            </a:extLst>
          </p:cNvPr>
          <p:cNvPicPr>
            <a:picLocks noChangeAspect="1"/>
          </p:cNvPicPr>
          <p:nvPr/>
        </p:nvPicPr>
        <p:blipFill>
          <a:blip r:embed="rId4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746" y="3567154"/>
            <a:ext cx="2915516" cy="2936267"/>
          </a:xfrm>
          <a:prstGeom prst="rect">
            <a:avLst/>
          </a:prstGeom>
        </p:spPr>
      </p:pic>
      <p:pic>
        <p:nvPicPr>
          <p:cNvPr id="458" name="Gráfico 457" descr="Heart contorno">
            <a:extLst>
              <a:ext uri="{FF2B5EF4-FFF2-40B4-BE49-F238E27FC236}">
                <a16:creationId xmlns:a16="http://schemas.microsoft.com/office/drawing/2014/main" id="{C2440C10-5BAA-CD36-89D9-5F958655DA2A}"/>
              </a:ext>
            </a:extLst>
          </p:cNvPr>
          <p:cNvPicPr>
            <a:picLocks noChangeAspect="1"/>
          </p:cNvPicPr>
          <p:nvPr/>
        </p:nvPicPr>
        <p:blipFill>
          <a:blip r:embed="rId412">
            <a:extLst>
              <a:ext uri="{96DAC541-7B7A-43D3-8B79-37D633B846F1}">
                <asvg:svgBlip xmlns:asvg="http://schemas.microsoft.com/office/drawing/2016/SVG/main" r:embed="rId413"/>
              </a:ext>
            </a:extLst>
          </a:blip>
          <a:stretch>
            <a:fillRect/>
          </a:stretch>
        </p:blipFill>
        <p:spPr>
          <a:xfrm>
            <a:off x="2456823" y="42724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110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8000" b="-9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A2F238-08CE-CD72-0E4D-E72DD5EE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756" y="308680"/>
            <a:ext cx="10515600" cy="1325563"/>
          </a:xfrm>
        </p:spPr>
        <p:txBody>
          <a:bodyPr/>
          <a:lstStyle/>
          <a:p>
            <a:r>
              <a:rPr lang="es-MX" dirty="0">
                <a:latin typeface="Baguet Script" pitchFamily="2" charset="77"/>
              </a:rPr>
              <a:t>¿Qué ocurre en san Valentín?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1739E8-3310-0EB9-D1C7-7238008CD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511" y="1399793"/>
            <a:ext cx="10741378" cy="4444764"/>
          </a:xfrm>
        </p:spPr>
        <p:txBody>
          <a:bodyPr>
            <a:normAutofit/>
          </a:bodyPr>
          <a:lstStyle/>
          <a:p>
            <a:r>
              <a:rPr lang="es-MX" sz="24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En san Valentín los amigos o amigas acostumbran a darse regalos o cartas del agrado del otro, mostrando un cariño o aprecio a su amigo, normalmente las parejas se dan regalos o flores ya que esto muestra amor o agradecimiento a q estén juntos.</a:t>
            </a:r>
            <a:r>
              <a:rPr lang="es-MX" sz="2400" b="0" i="0" u="none" strike="noStrike" dirty="0">
                <a:solidFill>
                  <a:srgbClr val="FFFFFF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de amistad</a:t>
            </a:r>
            <a:r>
              <a:rPr lang="es-MX" sz="2400" b="0" i="0" u="none" strike="noStrike" dirty="0">
                <a:solidFill>
                  <a:srgbClr val="ECECEC"/>
                </a:solidFill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 </a:t>
            </a:r>
            <a:endParaRPr lang="es-MX" sz="2400" dirty="0"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</p:txBody>
      </p:sp>
      <p:pic>
        <p:nvPicPr>
          <p:cNvPr id="4" name="Imagen 3" descr="Foto gratis: Flores, Natureza, Flores Brancas - Imagem gratis no ...">
            <a:extLst>
              <a:ext uri="{FF2B5EF4-FFF2-40B4-BE49-F238E27FC236}">
                <a16:creationId xmlns:a16="http://schemas.microsoft.com/office/drawing/2014/main" id="{A0D5EE49-F501-1034-F39B-0E53CFA55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088" y="2937711"/>
            <a:ext cx="4055259" cy="3023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 descr="Flores Flor Rosa - Foto gratuita no Pixabay">
            <a:extLst>
              <a:ext uri="{FF2B5EF4-FFF2-40B4-BE49-F238E27FC236}">
                <a16:creationId xmlns:a16="http://schemas.microsoft.com/office/drawing/2014/main" id="{C855C5FC-C3EF-8ABE-A158-FC1F27E105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2899260"/>
            <a:ext cx="4534712" cy="3023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áfico 5" descr="Badge Heart contorno">
            <a:extLst>
              <a:ext uri="{FF2B5EF4-FFF2-40B4-BE49-F238E27FC236}">
                <a16:creationId xmlns:a16="http://schemas.microsoft.com/office/drawing/2014/main" id="{DEE16A1E-D9F7-7E82-4C19-48EE70A1A0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28545" y="5387357"/>
            <a:ext cx="914400" cy="914400"/>
          </a:xfrm>
          <a:prstGeom prst="rect">
            <a:avLst/>
          </a:prstGeom>
        </p:spPr>
      </p:pic>
      <p:pic>
        <p:nvPicPr>
          <p:cNvPr id="7" name="Gráfico 6" descr="Two Hearts con relleno sólido">
            <a:extLst>
              <a:ext uri="{FF2B5EF4-FFF2-40B4-BE49-F238E27FC236}">
                <a16:creationId xmlns:a16="http://schemas.microsoft.com/office/drawing/2014/main" id="{8A2D4939-C0BD-4486-79EF-CDDB1B7211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29556" y="17363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676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CC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D43092-7463-B341-D1FE-91E15360527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s-MX" dirty="0">
                <a:solidFill>
                  <a:schemeClr val="bg1"/>
                </a:solidFill>
                <a:latin typeface="Baguet Script" pitchFamily="2" charset="77"/>
              </a:rPr>
              <a:t>Ejemplos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2A04D781-4544-DCAD-694E-3107CB890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05" y="1970847"/>
            <a:ext cx="4378734" cy="291630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8281D6C-9201-EA0B-DAA1-4842CFF85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473" y="1027906"/>
            <a:ext cx="5089041" cy="308061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07FECD1-130D-E451-BA8F-3B0DF2F8B3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" t="6444" r="4953" b="9023"/>
          <a:stretch/>
        </p:blipFill>
        <p:spPr>
          <a:xfrm>
            <a:off x="4317537" y="2850454"/>
            <a:ext cx="4197457" cy="264502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0AE5BBA5-583B-F6E6-2B41-C71E848F7C7B}"/>
                  </a:ext>
                </a:extLst>
              </p14:cNvPr>
              <p14:cNvContentPartPr/>
              <p14:nvPr/>
            </p14:nvContentPartPr>
            <p14:xfrm>
              <a:off x="11719027" y="6194600"/>
              <a:ext cx="360" cy="360"/>
            </p14:xfrm>
          </p:contentPart>
        </mc:Choice>
        <mc:Fallback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0AE5BBA5-583B-F6E6-2B41-C71E848F7C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10387" y="61856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C2A4CB94-A963-21E4-0474-C7CD269FA3ED}"/>
                  </a:ext>
                </a:extLst>
              </p14:cNvPr>
              <p14:cNvContentPartPr/>
              <p14:nvPr/>
            </p14:nvContentPartPr>
            <p14:xfrm>
              <a:off x="11175787" y="6321680"/>
              <a:ext cx="360" cy="360"/>
            </p14:xfrm>
          </p:contentPart>
        </mc:Choice>
        <mc:Fallback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C2A4CB94-A963-21E4-0474-C7CD269FA3E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67147" y="63126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A33CA9BA-8F70-4FEC-6017-8C821CC827FB}"/>
                  </a:ext>
                </a:extLst>
              </p14:cNvPr>
              <p14:cNvContentPartPr/>
              <p14:nvPr/>
            </p14:nvContentPartPr>
            <p14:xfrm>
              <a:off x="11683747" y="6526160"/>
              <a:ext cx="360" cy="360"/>
            </p14:xfrm>
          </p:contentPart>
        </mc:Choice>
        <mc:Fallback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A33CA9BA-8F70-4FEC-6017-8C821CC827F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675107" y="65175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FE5AC0C7-0068-462C-143A-D7A08D89E5F3}"/>
                  </a:ext>
                </a:extLst>
              </p14:cNvPr>
              <p14:cNvContentPartPr/>
              <p14:nvPr/>
            </p14:nvContentPartPr>
            <p14:xfrm>
              <a:off x="11881387" y="6427520"/>
              <a:ext cx="360" cy="360"/>
            </p14:xfrm>
          </p:contentPart>
        </mc:Choice>
        <mc:Fallback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FE5AC0C7-0068-462C-143A-D7A08D89E5F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872387" y="64185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027B7BDA-2061-5817-64F9-E3C7000B99F4}"/>
                  </a:ext>
                </a:extLst>
              </p14:cNvPr>
              <p14:cNvContentPartPr/>
              <p14:nvPr/>
            </p14:nvContentPartPr>
            <p14:xfrm>
              <a:off x="11486107" y="6152120"/>
              <a:ext cx="360" cy="360"/>
            </p14:xfrm>
          </p:contentPart>
        </mc:Choice>
        <mc:Fallback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027B7BDA-2061-5817-64F9-E3C7000B99F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77467" y="61434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7442504D-D85A-FAA5-E055-6E0872ADAC4A}"/>
                  </a:ext>
                </a:extLst>
              </p14:cNvPr>
              <p14:cNvContentPartPr/>
              <p14:nvPr/>
            </p14:nvContentPartPr>
            <p14:xfrm>
              <a:off x="11359387" y="6462800"/>
              <a:ext cx="360" cy="360"/>
            </p14:xfrm>
          </p:contentPart>
        </mc:Choice>
        <mc:Fallback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7442504D-D85A-FAA5-E055-6E0872ADAC4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50387" y="64538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id="{00A5F45D-D11B-6F40-FC5C-8F5149D3F581}"/>
                  </a:ext>
                </a:extLst>
              </p14:cNvPr>
              <p14:cNvContentPartPr/>
              <p14:nvPr/>
            </p14:nvContentPartPr>
            <p14:xfrm>
              <a:off x="11267587" y="6519320"/>
              <a:ext cx="360" cy="360"/>
            </p14:xfrm>
          </p:contentPart>
        </mc:Choice>
        <mc:Fallback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00A5F45D-D11B-6F40-FC5C-8F5149D3F5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58587" y="65103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id="{17672747-6BFC-8982-CD12-1A23E9CAB4B2}"/>
                  </a:ext>
                </a:extLst>
              </p14:cNvPr>
              <p14:cNvContentPartPr/>
              <p14:nvPr/>
            </p14:nvContentPartPr>
            <p14:xfrm>
              <a:off x="11810827" y="6561440"/>
              <a:ext cx="360" cy="360"/>
            </p14:xfrm>
          </p:contentPart>
        </mc:Choice>
        <mc:Fallback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17672747-6BFC-8982-CD12-1A23E9CAB4B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801827" y="65528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8" name="Entrada de lápiz 17">
                <a:extLst>
                  <a:ext uri="{FF2B5EF4-FFF2-40B4-BE49-F238E27FC236}">
                    <a16:creationId xmlns:a16="http://schemas.microsoft.com/office/drawing/2014/main" id="{01B7D1B9-C85F-1063-42D6-3A3A98B5125D}"/>
                  </a:ext>
                </a:extLst>
              </p14:cNvPr>
              <p14:cNvContentPartPr/>
              <p14:nvPr/>
            </p14:nvContentPartPr>
            <p14:xfrm>
              <a:off x="11987227" y="6625160"/>
              <a:ext cx="360" cy="360"/>
            </p14:xfrm>
          </p:contentPart>
        </mc:Choice>
        <mc:Fallback>
          <p:pic>
            <p:nvPicPr>
              <p:cNvPr id="18" name="Entrada de lápiz 17">
                <a:extLst>
                  <a:ext uri="{FF2B5EF4-FFF2-40B4-BE49-F238E27FC236}">
                    <a16:creationId xmlns:a16="http://schemas.microsoft.com/office/drawing/2014/main" id="{01B7D1B9-C85F-1063-42D6-3A3A98B512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78227" y="66161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9" name="Entrada de lápiz 18">
                <a:extLst>
                  <a:ext uri="{FF2B5EF4-FFF2-40B4-BE49-F238E27FC236}">
                    <a16:creationId xmlns:a16="http://schemas.microsoft.com/office/drawing/2014/main" id="{6C9434CD-29C1-62A6-7598-C0D72CCE8533}"/>
                  </a:ext>
                </a:extLst>
              </p14:cNvPr>
              <p14:cNvContentPartPr/>
              <p14:nvPr/>
            </p14:nvContentPartPr>
            <p14:xfrm>
              <a:off x="11930707" y="6371000"/>
              <a:ext cx="360" cy="360"/>
            </p14:xfrm>
          </p:contentPart>
        </mc:Choice>
        <mc:Fallback>
          <p:pic>
            <p:nvPicPr>
              <p:cNvPr id="19" name="Entrada de lápiz 18">
                <a:extLst>
                  <a:ext uri="{FF2B5EF4-FFF2-40B4-BE49-F238E27FC236}">
                    <a16:creationId xmlns:a16="http://schemas.microsoft.com/office/drawing/2014/main" id="{6C9434CD-29C1-62A6-7598-C0D72CCE85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22067" y="63620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0" name="Entrada de lápiz 19">
                <a:extLst>
                  <a:ext uri="{FF2B5EF4-FFF2-40B4-BE49-F238E27FC236}">
                    <a16:creationId xmlns:a16="http://schemas.microsoft.com/office/drawing/2014/main" id="{30C6897D-37D2-364A-6CD4-DE806C436761}"/>
                  </a:ext>
                </a:extLst>
              </p14:cNvPr>
              <p14:cNvContentPartPr/>
              <p14:nvPr/>
            </p14:nvContentPartPr>
            <p14:xfrm>
              <a:off x="11380267" y="6660440"/>
              <a:ext cx="360" cy="360"/>
            </p14:xfrm>
          </p:contentPart>
        </mc:Choice>
        <mc:Fallback>
          <p:pic>
            <p:nvPicPr>
              <p:cNvPr id="20" name="Entrada de lápiz 19">
                <a:extLst>
                  <a:ext uri="{FF2B5EF4-FFF2-40B4-BE49-F238E27FC236}">
                    <a16:creationId xmlns:a16="http://schemas.microsoft.com/office/drawing/2014/main" id="{30C6897D-37D2-364A-6CD4-DE806C4367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71627" y="66514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1" name="Entrada de lápiz 20">
                <a:extLst>
                  <a:ext uri="{FF2B5EF4-FFF2-40B4-BE49-F238E27FC236}">
                    <a16:creationId xmlns:a16="http://schemas.microsoft.com/office/drawing/2014/main" id="{A1AC253D-1160-F65B-23BF-F1FE03260DBB}"/>
                  </a:ext>
                </a:extLst>
              </p14:cNvPr>
              <p14:cNvContentPartPr/>
              <p14:nvPr/>
            </p14:nvContentPartPr>
            <p14:xfrm>
              <a:off x="11450827" y="6625160"/>
              <a:ext cx="360" cy="360"/>
            </p14:xfrm>
          </p:contentPart>
        </mc:Choice>
        <mc:Fallback>
          <p:pic>
            <p:nvPicPr>
              <p:cNvPr id="21" name="Entrada de lápiz 20">
                <a:extLst>
                  <a:ext uri="{FF2B5EF4-FFF2-40B4-BE49-F238E27FC236}">
                    <a16:creationId xmlns:a16="http://schemas.microsoft.com/office/drawing/2014/main" id="{A1AC253D-1160-F65B-23BF-F1FE03260DB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42187" y="66161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2" name="Entrada de lápiz 21">
                <a:extLst>
                  <a:ext uri="{FF2B5EF4-FFF2-40B4-BE49-F238E27FC236}">
                    <a16:creationId xmlns:a16="http://schemas.microsoft.com/office/drawing/2014/main" id="{9D8018B8-6F2E-1FAA-3998-654DC5B44ECB}"/>
                  </a:ext>
                </a:extLst>
              </p14:cNvPr>
              <p14:cNvContentPartPr/>
              <p14:nvPr/>
            </p14:nvContentPartPr>
            <p14:xfrm>
              <a:off x="11077147" y="6547400"/>
              <a:ext cx="360" cy="360"/>
            </p14:xfrm>
          </p:contentPart>
        </mc:Choice>
        <mc:Fallback>
          <p:pic>
            <p:nvPicPr>
              <p:cNvPr id="22" name="Entrada de lápiz 21">
                <a:extLst>
                  <a:ext uri="{FF2B5EF4-FFF2-40B4-BE49-F238E27FC236}">
                    <a16:creationId xmlns:a16="http://schemas.microsoft.com/office/drawing/2014/main" id="{9D8018B8-6F2E-1FAA-3998-654DC5B44EC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68147" y="65384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3" name="Entrada de lápiz 22">
                <a:extLst>
                  <a:ext uri="{FF2B5EF4-FFF2-40B4-BE49-F238E27FC236}">
                    <a16:creationId xmlns:a16="http://schemas.microsoft.com/office/drawing/2014/main" id="{6F4CEB55-9D1A-7BE9-AE36-49F82D935B7C}"/>
                  </a:ext>
                </a:extLst>
              </p14:cNvPr>
              <p14:cNvContentPartPr/>
              <p14:nvPr/>
            </p14:nvContentPartPr>
            <p14:xfrm>
              <a:off x="10886707" y="6765920"/>
              <a:ext cx="360" cy="360"/>
            </p14:xfrm>
          </p:contentPart>
        </mc:Choice>
        <mc:Fallback>
          <p:pic>
            <p:nvPicPr>
              <p:cNvPr id="23" name="Entrada de lápiz 22">
                <a:extLst>
                  <a:ext uri="{FF2B5EF4-FFF2-40B4-BE49-F238E27FC236}">
                    <a16:creationId xmlns:a16="http://schemas.microsoft.com/office/drawing/2014/main" id="{6F4CEB55-9D1A-7BE9-AE36-49F82D935B7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77707" y="67572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4" name="Entrada de lápiz 23">
                <a:extLst>
                  <a:ext uri="{FF2B5EF4-FFF2-40B4-BE49-F238E27FC236}">
                    <a16:creationId xmlns:a16="http://schemas.microsoft.com/office/drawing/2014/main" id="{0FFED357-F598-EB89-2ACE-C31AF0CA1DB8}"/>
                  </a:ext>
                </a:extLst>
              </p14:cNvPr>
              <p14:cNvContentPartPr/>
              <p14:nvPr/>
            </p14:nvContentPartPr>
            <p14:xfrm>
              <a:off x="11387467" y="6194600"/>
              <a:ext cx="360" cy="360"/>
            </p14:xfrm>
          </p:contentPart>
        </mc:Choice>
        <mc:Fallback>
          <p:pic>
            <p:nvPicPr>
              <p:cNvPr id="24" name="Entrada de lápiz 23">
                <a:extLst>
                  <a:ext uri="{FF2B5EF4-FFF2-40B4-BE49-F238E27FC236}">
                    <a16:creationId xmlns:a16="http://schemas.microsoft.com/office/drawing/2014/main" id="{0FFED357-F598-EB89-2ACE-C31AF0CA1DB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78827" y="61856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5" name="Entrada de lápiz 24">
                <a:extLst>
                  <a:ext uri="{FF2B5EF4-FFF2-40B4-BE49-F238E27FC236}">
                    <a16:creationId xmlns:a16="http://schemas.microsoft.com/office/drawing/2014/main" id="{63858751-BFB3-A25E-C90F-851F342CCA80}"/>
                  </a:ext>
                </a:extLst>
              </p14:cNvPr>
              <p14:cNvContentPartPr/>
              <p14:nvPr/>
            </p14:nvContentPartPr>
            <p14:xfrm>
              <a:off x="11627227" y="6434360"/>
              <a:ext cx="360" cy="360"/>
            </p14:xfrm>
          </p:contentPart>
        </mc:Choice>
        <mc:Fallback>
          <p:pic>
            <p:nvPicPr>
              <p:cNvPr id="25" name="Entrada de lápiz 24">
                <a:extLst>
                  <a:ext uri="{FF2B5EF4-FFF2-40B4-BE49-F238E27FC236}">
                    <a16:creationId xmlns:a16="http://schemas.microsoft.com/office/drawing/2014/main" id="{63858751-BFB3-A25E-C90F-851F342CCA8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618587" y="64257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6" name="Entrada de lápiz 25">
                <a:extLst>
                  <a:ext uri="{FF2B5EF4-FFF2-40B4-BE49-F238E27FC236}">
                    <a16:creationId xmlns:a16="http://schemas.microsoft.com/office/drawing/2014/main" id="{815B3B74-99B6-B0D4-BEBF-4757AE7D746D}"/>
                  </a:ext>
                </a:extLst>
              </p14:cNvPr>
              <p14:cNvContentPartPr/>
              <p14:nvPr/>
            </p14:nvContentPartPr>
            <p14:xfrm>
              <a:off x="11740267" y="6751880"/>
              <a:ext cx="360" cy="360"/>
            </p14:xfrm>
          </p:contentPart>
        </mc:Choice>
        <mc:Fallback>
          <p:pic>
            <p:nvPicPr>
              <p:cNvPr id="26" name="Entrada de lápiz 25">
                <a:extLst>
                  <a:ext uri="{FF2B5EF4-FFF2-40B4-BE49-F238E27FC236}">
                    <a16:creationId xmlns:a16="http://schemas.microsoft.com/office/drawing/2014/main" id="{815B3B74-99B6-B0D4-BEBF-4757AE7D746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31267" y="67432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7" name="Entrada de lápiz 26">
                <a:extLst>
                  <a:ext uri="{FF2B5EF4-FFF2-40B4-BE49-F238E27FC236}">
                    <a16:creationId xmlns:a16="http://schemas.microsoft.com/office/drawing/2014/main" id="{23B9D1D9-D74E-1C42-3086-7E1897C617C1}"/>
                  </a:ext>
                </a:extLst>
              </p14:cNvPr>
              <p14:cNvContentPartPr/>
              <p14:nvPr/>
            </p14:nvContentPartPr>
            <p14:xfrm>
              <a:off x="11895427" y="6526160"/>
              <a:ext cx="360" cy="360"/>
            </p14:xfrm>
          </p:contentPart>
        </mc:Choice>
        <mc:Fallback>
          <p:pic>
            <p:nvPicPr>
              <p:cNvPr id="27" name="Entrada de lápiz 26">
                <a:extLst>
                  <a:ext uri="{FF2B5EF4-FFF2-40B4-BE49-F238E27FC236}">
                    <a16:creationId xmlns:a16="http://schemas.microsoft.com/office/drawing/2014/main" id="{23B9D1D9-D74E-1C42-3086-7E1897C617C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886787" y="65175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8" name="Entrada de lápiz 27">
                <a:extLst>
                  <a:ext uri="{FF2B5EF4-FFF2-40B4-BE49-F238E27FC236}">
                    <a16:creationId xmlns:a16="http://schemas.microsoft.com/office/drawing/2014/main" id="{6A53821F-82B8-3804-1289-7B62503C4824}"/>
                  </a:ext>
                </a:extLst>
              </p14:cNvPr>
              <p14:cNvContentPartPr/>
              <p14:nvPr/>
            </p14:nvContentPartPr>
            <p14:xfrm>
              <a:off x="11895427" y="6088760"/>
              <a:ext cx="360" cy="360"/>
            </p14:xfrm>
          </p:contentPart>
        </mc:Choice>
        <mc:Fallback>
          <p:pic>
            <p:nvPicPr>
              <p:cNvPr id="28" name="Entrada de lápiz 27">
                <a:extLst>
                  <a:ext uri="{FF2B5EF4-FFF2-40B4-BE49-F238E27FC236}">
                    <a16:creationId xmlns:a16="http://schemas.microsoft.com/office/drawing/2014/main" id="{6A53821F-82B8-3804-1289-7B62503C482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886787" y="60801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9" name="Entrada de lápiz 28">
                <a:extLst>
                  <a:ext uri="{FF2B5EF4-FFF2-40B4-BE49-F238E27FC236}">
                    <a16:creationId xmlns:a16="http://schemas.microsoft.com/office/drawing/2014/main" id="{1BC84859-6E45-0A5E-B80B-2E09CC29F493}"/>
                  </a:ext>
                </a:extLst>
              </p14:cNvPr>
              <p14:cNvContentPartPr/>
              <p14:nvPr/>
            </p14:nvContentPartPr>
            <p14:xfrm>
              <a:off x="11853307" y="5841800"/>
              <a:ext cx="360" cy="360"/>
            </p14:xfrm>
          </p:contentPart>
        </mc:Choice>
        <mc:Fallback>
          <p:pic>
            <p:nvPicPr>
              <p:cNvPr id="29" name="Entrada de lápiz 28">
                <a:extLst>
                  <a:ext uri="{FF2B5EF4-FFF2-40B4-BE49-F238E27FC236}">
                    <a16:creationId xmlns:a16="http://schemas.microsoft.com/office/drawing/2014/main" id="{1BC84859-6E45-0A5E-B80B-2E09CC29F49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844307" y="58331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0" name="Entrada de lápiz 29">
                <a:extLst>
                  <a:ext uri="{FF2B5EF4-FFF2-40B4-BE49-F238E27FC236}">
                    <a16:creationId xmlns:a16="http://schemas.microsoft.com/office/drawing/2014/main" id="{4730829E-B994-E3A3-2CEF-7008FC1F2E92}"/>
                  </a:ext>
                </a:extLst>
              </p14:cNvPr>
              <p14:cNvContentPartPr/>
              <p14:nvPr/>
            </p14:nvContentPartPr>
            <p14:xfrm>
              <a:off x="11733067" y="5545520"/>
              <a:ext cx="360" cy="360"/>
            </p14:xfrm>
          </p:contentPart>
        </mc:Choice>
        <mc:Fallback>
          <p:pic>
            <p:nvPicPr>
              <p:cNvPr id="30" name="Entrada de lápiz 29">
                <a:extLst>
                  <a:ext uri="{FF2B5EF4-FFF2-40B4-BE49-F238E27FC236}">
                    <a16:creationId xmlns:a16="http://schemas.microsoft.com/office/drawing/2014/main" id="{4730829E-B994-E3A3-2CEF-7008FC1F2E9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24427" y="55365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1" name="Entrada de lápiz 30">
                <a:extLst>
                  <a:ext uri="{FF2B5EF4-FFF2-40B4-BE49-F238E27FC236}">
                    <a16:creationId xmlns:a16="http://schemas.microsoft.com/office/drawing/2014/main" id="{B333F29E-E219-9AB9-C88E-802F5C92DFD0}"/>
                  </a:ext>
                </a:extLst>
              </p14:cNvPr>
              <p14:cNvContentPartPr/>
              <p14:nvPr/>
            </p14:nvContentPartPr>
            <p14:xfrm>
              <a:off x="11493307" y="5771240"/>
              <a:ext cx="360" cy="360"/>
            </p14:xfrm>
          </p:contentPart>
        </mc:Choice>
        <mc:Fallback>
          <p:pic>
            <p:nvPicPr>
              <p:cNvPr id="31" name="Entrada de lápiz 30">
                <a:extLst>
                  <a:ext uri="{FF2B5EF4-FFF2-40B4-BE49-F238E27FC236}">
                    <a16:creationId xmlns:a16="http://schemas.microsoft.com/office/drawing/2014/main" id="{B333F29E-E219-9AB9-C88E-802F5C92DFD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84667" y="57626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2" name="Entrada de lápiz 31">
                <a:extLst>
                  <a:ext uri="{FF2B5EF4-FFF2-40B4-BE49-F238E27FC236}">
                    <a16:creationId xmlns:a16="http://schemas.microsoft.com/office/drawing/2014/main" id="{24416414-0A12-6779-B543-0D56E9B73E1D}"/>
                  </a:ext>
                </a:extLst>
              </p14:cNvPr>
              <p14:cNvContentPartPr/>
              <p14:nvPr/>
            </p14:nvContentPartPr>
            <p14:xfrm>
              <a:off x="11662507" y="6039440"/>
              <a:ext cx="360" cy="360"/>
            </p14:xfrm>
          </p:contentPart>
        </mc:Choice>
        <mc:Fallback>
          <p:pic>
            <p:nvPicPr>
              <p:cNvPr id="32" name="Entrada de lápiz 31">
                <a:extLst>
                  <a:ext uri="{FF2B5EF4-FFF2-40B4-BE49-F238E27FC236}">
                    <a16:creationId xmlns:a16="http://schemas.microsoft.com/office/drawing/2014/main" id="{24416414-0A12-6779-B543-0D56E9B73E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653867" y="60304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3" name="Entrada de lápiz 32">
                <a:extLst>
                  <a:ext uri="{FF2B5EF4-FFF2-40B4-BE49-F238E27FC236}">
                    <a16:creationId xmlns:a16="http://schemas.microsoft.com/office/drawing/2014/main" id="{CA618D4B-519F-8DC5-F69A-98709EB256CA}"/>
                  </a:ext>
                </a:extLst>
              </p14:cNvPr>
              <p14:cNvContentPartPr/>
              <p14:nvPr/>
            </p14:nvContentPartPr>
            <p14:xfrm>
              <a:off x="11838907" y="6194600"/>
              <a:ext cx="360" cy="360"/>
            </p14:xfrm>
          </p:contentPart>
        </mc:Choice>
        <mc:Fallback>
          <p:pic>
            <p:nvPicPr>
              <p:cNvPr id="33" name="Entrada de lápiz 32">
                <a:extLst>
                  <a:ext uri="{FF2B5EF4-FFF2-40B4-BE49-F238E27FC236}">
                    <a16:creationId xmlns:a16="http://schemas.microsoft.com/office/drawing/2014/main" id="{CA618D4B-519F-8DC5-F69A-98709EB256C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830267" y="61856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4" name="Entrada de lápiz 33">
                <a:extLst>
                  <a:ext uri="{FF2B5EF4-FFF2-40B4-BE49-F238E27FC236}">
                    <a16:creationId xmlns:a16="http://schemas.microsoft.com/office/drawing/2014/main" id="{912F4978-DC7D-0057-DC73-06846C8466DF}"/>
                  </a:ext>
                </a:extLst>
              </p14:cNvPr>
              <p14:cNvContentPartPr/>
              <p14:nvPr/>
            </p14:nvContentPartPr>
            <p14:xfrm>
              <a:off x="11450827" y="6498080"/>
              <a:ext cx="360" cy="360"/>
            </p14:xfrm>
          </p:contentPart>
        </mc:Choice>
        <mc:Fallback>
          <p:pic>
            <p:nvPicPr>
              <p:cNvPr id="34" name="Entrada de lápiz 33">
                <a:extLst>
                  <a:ext uri="{FF2B5EF4-FFF2-40B4-BE49-F238E27FC236}">
                    <a16:creationId xmlns:a16="http://schemas.microsoft.com/office/drawing/2014/main" id="{912F4978-DC7D-0057-DC73-06846C8466D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42187" y="64890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5" name="Entrada de lápiz 34">
                <a:extLst>
                  <a:ext uri="{FF2B5EF4-FFF2-40B4-BE49-F238E27FC236}">
                    <a16:creationId xmlns:a16="http://schemas.microsoft.com/office/drawing/2014/main" id="{98E1AF72-2242-5F45-4AD9-8BD8AB232D06}"/>
                  </a:ext>
                </a:extLst>
              </p14:cNvPr>
              <p14:cNvContentPartPr/>
              <p14:nvPr/>
            </p14:nvContentPartPr>
            <p14:xfrm>
              <a:off x="10971307" y="6695720"/>
              <a:ext cx="360" cy="360"/>
            </p14:xfrm>
          </p:contentPart>
        </mc:Choice>
        <mc:Fallback>
          <p:pic>
            <p:nvPicPr>
              <p:cNvPr id="35" name="Entrada de lápiz 34">
                <a:extLst>
                  <a:ext uri="{FF2B5EF4-FFF2-40B4-BE49-F238E27FC236}">
                    <a16:creationId xmlns:a16="http://schemas.microsoft.com/office/drawing/2014/main" id="{98E1AF72-2242-5F45-4AD9-8BD8AB232D0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62307" y="66867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6" name="Entrada de lápiz 35">
                <a:extLst>
                  <a:ext uri="{FF2B5EF4-FFF2-40B4-BE49-F238E27FC236}">
                    <a16:creationId xmlns:a16="http://schemas.microsoft.com/office/drawing/2014/main" id="{5157F4CE-D10F-DD34-FEA6-21F457A524FC}"/>
                  </a:ext>
                </a:extLst>
              </p14:cNvPr>
              <p14:cNvContentPartPr/>
              <p14:nvPr/>
            </p14:nvContentPartPr>
            <p14:xfrm>
              <a:off x="11634427" y="6582680"/>
              <a:ext cx="360" cy="360"/>
            </p14:xfrm>
          </p:contentPart>
        </mc:Choice>
        <mc:Fallback>
          <p:pic>
            <p:nvPicPr>
              <p:cNvPr id="36" name="Entrada de lápiz 35">
                <a:extLst>
                  <a:ext uri="{FF2B5EF4-FFF2-40B4-BE49-F238E27FC236}">
                    <a16:creationId xmlns:a16="http://schemas.microsoft.com/office/drawing/2014/main" id="{5157F4CE-D10F-DD34-FEA6-21F457A524F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625787" y="65736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7" name="Entrada de lápiz 36">
                <a:extLst>
                  <a:ext uri="{FF2B5EF4-FFF2-40B4-BE49-F238E27FC236}">
                    <a16:creationId xmlns:a16="http://schemas.microsoft.com/office/drawing/2014/main" id="{7DF59EED-BD95-922B-FE03-DA2956206613}"/>
                  </a:ext>
                </a:extLst>
              </p14:cNvPr>
              <p14:cNvContentPartPr/>
              <p14:nvPr/>
            </p14:nvContentPartPr>
            <p14:xfrm>
              <a:off x="11965987" y="6561440"/>
              <a:ext cx="360" cy="360"/>
            </p14:xfrm>
          </p:contentPart>
        </mc:Choice>
        <mc:Fallback>
          <p:pic>
            <p:nvPicPr>
              <p:cNvPr id="37" name="Entrada de lápiz 36">
                <a:extLst>
                  <a:ext uri="{FF2B5EF4-FFF2-40B4-BE49-F238E27FC236}">
                    <a16:creationId xmlns:a16="http://schemas.microsoft.com/office/drawing/2014/main" id="{7DF59EED-BD95-922B-FE03-DA295620661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57347" y="65528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8" name="Entrada de lápiz 37">
                <a:extLst>
                  <a:ext uri="{FF2B5EF4-FFF2-40B4-BE49-F238E27FC236}">
                    <a16:creationId xmlns:a16="http://schemas.microsoft.com/office/drawing/2014/main" id="{ACB666A9-B2BD-E59D-4840-656CEDDA3AF1}"/>
                  </a:ext>
                </a:extLst>
              </p14:cNvPr>
              <p14:cNvContentPartPr/>
              <p14:nvPr/>
            </p14:nvContentPartPr>
            <p14:xfrm>
              <a:off x="11994427" y="5912360"/>
              <a:ext cx="360" cy="360"/>
            </p14:xfrm>
          </p:contentPart>
        </mc:Choice>
        <mc:Fallback>
          <p:pic>
            <p:nvPicPr>
              <p:cNvPr id="38" name="Entrada de lápiz 37">
                <a:extLst>
                  <a:ext uri="{FF2B5EF4-FFF2-40B4-BE49-F238E27FC236}">
                    <a16:creationId xmlns:a16="http://schemas.microsoft.com/office/drawing/2014/main" id="{ACB666A9-B2BD-E59D-4840-656CEDDA3AF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85427" y="59037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9" name="Entrada de lápiz 38">
                <a:extLst>
                  <a:ext uri="{FF2B5EF4-FFF2-40B4-BE49-F238E27FC236}">
                    <a16:creationId xmlns:a16="http://schemas.microsoft.com/office/drawing/2014/main" id="{996C7C41-1268-AE7B-3F45-8D4BA13FB0CB}"/>
                  </a:ext>
                </a:extLst>
              </p14:cNvPr>
              <p14:cNvContentPartPr/>
              <p14:nvPr/>
            </p14:nvContentPartPr>
            <p14:xfrm>
              <a:off x="12008467" y="6490880"/>
              <a:ext cx="360" cy="360"/>
            </p14:xfrm>
          </p:contentPart>
        </mc:Choice>
        <mc:Fallback>
          <p:pic>
            <p:nvPicPr>
              <p:cNvPr id="39" name="Entrada de lápiz 38">
                <a:extLst>
                  <a:ext uri="{FF2B5EF4-FFF2-40B4-BE49-F238E27FC236}">
                    <a16:creationId xmlns:a16="http://schemas.microsoft.com/office/drawing/2014/main" id="{996C7C41-1268-AE7B-3F45-8D4BA13FB0C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99467" y="64822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0" name="Entrada de lápiz 39">
                <a:extLst>
                  <a:ext uri="{FF2B5EF4-FFF2-40B4-BE49-F238E27FC236}">
                    <a16:creationId xmlns:a16="http://schemas.microsoft.com/office/drawing/2014/main" id="{3D743EAB-1D36-71A2-1DA9-24771D1DD867}"/>
                  </a:ext>
                </a:extLst>
              </p14:cNvPr>
              <p14:cNvContentPartPr/>
              <p14:nvPr/>
            </p14:nvContentPartPr>
            <p14:xfrm>
              <a:off x="12100267" y="6660440"/>
              <a:ext cx="360" cy="360"/>
            </p14:xfrm>
          </p:contentPart>
        </mc:Choice>
        <mc:Fallback>
          <p:pic>
            <p:nvPicPr>
              <p:cNvPr id="40" name="Entrada de lápiz 39">
                <a:extLst>
                  <a:ext uri="{FF2B5EF4-FFF2-40B4-BE49-F238E27FC236}">
                    <a16:creationId xmlns:a16="http://schemas.microsoft.com/office/drawing/2014/main" id="{3D743EAB-1D36-71A2-1DA9-24771D1DD86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091267" y="66514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1" name="Entrada de lápiz 40">
                <a:extLst>
                  <a:ext uri="{FF2B5EF4-FFF2-40B4-BE49-F238E27FC236}">
                    <a16:creationId xmlns:a16="http://schemas.microsoft.com/office/drawing/2014/main" id="{F1A4CBAC-7405-37C9-93F8-6E2C8FA6565B}"/>
                  </a:ext>
                </a:extLst>
              </p14:cNvPr>
              <p14:cNvContentPartPr/>
              <p14:nvPr/>
            </p14:nvContentPartPr>
            <p14:xfrm>
              <a:off x="11450827" y="6674480"/>
              <a:ext cx="360" cy="360"/>
            </p14:xfrm>
          </p:contentPart>
        </mc:Choice>
        <mc:Fallback>
          <p:pic>
            <p:nvPicPr>
              <p:cNvPr id="41" name="Entrada de lápiz 40">
                <a:extLst>
                  <a:ext uri="{FF2B5EF4-FFF2-40B4-BE49-F238E27FC236}">
                    <a16:creationId xmlns:a16="http://schemas.microsoft.com/office/drawing/2014/main" id="{F1A4CBAC-7405-37C9-93F8-6E2C8FA6565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42187" y="66654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2" name="Entrada de lápiz 41">
                <a:extLst>
                  <a:ext uri="{FF2B5EF4-FFF2-40B4-BE49-F238E27FC236}">
                    <a16:creationId xmlns:a16="http://schemas.microsoft.com/office/drawing/2014/main" id="{C20C27AA-26B4-F2ED-D415-B23746B24023}"/>
                  </a:ext>
                </a:extLst>
              </p14:cNvPr>
              <p14:cNvContentPartPr/>
              <p14:nvPr/>
            </p14:nvContentPartPr>
            <p14:xfrm>
              <a:off x="11161747" y="6222680"/>
              <a:ext cx="360" cy="360"/>
            </p14:xfrm>
          </p:contentPart>
        </mc:Choice>
        <mc:Fallback>
          <p:pic>
            <p:nvPicPr>
              <p:cNvPr id="42" name="Entrada de lápiz 41">
                <a:extLst>
                  <a:ext uri="{FF2B5EF4-FFF2-40B4-BE49-F238E27FC236}">
                    <a16:creationId xmlns:a16="http://schemas.microsoft.com/office/drawing/2014/main" id="{C20C27AA-26B4-F2ED-D415-B23746B2402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52747" y="62140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3" name="Entrada de lápiz 42">
                <a:extLst>
                  <a:ext uri="{FF2B5EF4-FFF2-40B4-BE49-F238E27FC236}">
                    <a16:creationId xmlns:a16="http://schemas.microsoft.com/office/drawing/2014/main" id="{5AD63FA8-95AF-855A-36B1-B7F9113D54E5}"/>
                  </a:ext>
                </a:extLst>
              </p14:cNvPr>
              <p14:cNvContentPartPr/>
              <p14:nvPr/>
            </p14:nvContentPartPr>
            <p14:xfrm>
              <a:off x="11281627" y="5735960"/>
              <a:ext cx="360" cy="360"/>
            </p14:xfrm>
          </p:contentPart>
        </mc:Choice>
        <mc:Fallback>
          <p:pic>
            <p:nvPicPr>
              <p:cNvPr id="43" name="Entrada de lápiz 42">
                <a:extLst>
                  <a:ext uri="{FF2B5EF4-FFF2-40B4-BE49-F238E27FC236}">
                    <a16:creationId xmlns:a16="http://schemas.microsoft.com/office/drawing/2014/main" id="{5AD63FA8-95AF-855A-36B1-B7F9113D54E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72987" y="57273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4" name="Entrada de lápiz 43">
                <a:extLst>
                  <a:ext uri="{FF2B5EF4-FFF2-40B4-BE49-F238E27FC236}">
                    <a16:creationId xmlns:a16="http://schemas.microsoft.com/office/drawing/2014/main" id="{5FD2DBF0-3B84-E945-A856-781206ECBACE}"/>
                  </a:ext>
                </a:extLst>
              </p14:cNvPr>
              <p14:cNvContentPartPr/>
              <p14:nvPr/>
            </p14:nvContentPartPr>
            <p14:xfrm>
              <a:off x="677107" y="63440"/>
              <a:ext cx="360" cy="360"/>
            </p14:xfrm>
          </p:contentPart>
        </mc:Choice>
        <mc:Fallback>
          <p:pic>
            <p:nvPicPr>
              <p:cNvPr id="44" name="Entrada de lápiz 43">
                <a:extLst>
                  <a:ext uri="{FF2B5EF4-FFF2-40B4-BE49-F238E27FC236}">
                    <a16:creationId xmlns:a16="http://schemas.microsoft.com/office/drawing/2014/main" id="{5FD2DBF0-3B84-E945-A856-781206ECBA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8467" y="544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5" name="Entrada de lápiz 44">
                <a:extLst>
                  <a:ext uri="{FF2B5EF4-FFF2-40B4-BE49-F238E27FC236}">
                    <a16:creationId xmlns:a16="http://schemas.microsoft.com/office/drawing/2014/main" id="{7B85AAFA-8B61-9926-0D41-988C2AD18EAE}"/>
                  </a:ext>
                </a:extLst>
              </p14:cNvPr>
              <p14:cNvContentPartPr/>
              <p14:nvPr/>
            </p14:nvContentPartPr>
            <p14:xfrm>
              <a:off x="444187" y="204560"/>
              <a:ext cx="360" cy="360"/>
            </p14:xfrm>
          </p:contentPart>
        </mc:Choice>
        <mc:Fallback>
          <p:pic>
            <p:nvPicPr>
              <p:cNvPr id="45" name="Entrada de lápiz 44">
                <a:extLst>
                  <a:ext uri="{FF2B5EF4-FFF2-40B4-BE49-F238E27FC236}">
                    <a16:creationId xmlns:a16="http://schemas.microsoft.com/office/drawing/2014/main" id="{7B85AAFA-8B61-9926-0D41-988C2AD18EA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5547" y="1955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6" name="Entrada de lápiz 45">
                <a:extLst>
                  <a:ext uri="{FF2B5EF4-FFF2-40B4-BE49-F238E27FC236}">
                    <a16:creationId xmlns:a16="http://schemas.microsoft.com/office/drawing/2014/main" id="{B138C858-5A1C-8129-3786-C411C28C0324}"/>
                  </a:ext>
                </a:extLst>
              </p14:cNvPr>
              <p14:cNvContentPartPr/>
              <p14:nvPr/>
            </p14:nvContentPartPr>
            <p14:xfrm>
              <a:off x="423307" y="895760"/>
              <a:ext cx="360" cy="360"/>
            </p14:xfrm>
          </p:contentPart>
        </mc:Choice>
        <mc:Fallback>
          <p:pic>
            <p:nvPicPr>
              <p:cNvPr id="46" name="Entrada de lápiz 45">
                <a:extLst>
                  <a:ext uri="{FF2B5EF4-FFF2-40B4-BE49-F238E27FC236}">
                    <a16:creationId xmlns:a16="http://schemas.microsoft.com/office/drawing/2014/main" id="{B138C858-5A1C-8129-3786-C411C28C032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4307" y="8871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3" name="Entrada de lápiz 52">
                <a:extLst>
                  <a:ext uri="{FF2B5EF4-FFF2-40B4-BE49-F238E27FC236}">
                    <a16:creationId xmlns:a16="http://schemas.microsoft.com/office/drawing/2014/main" id="{68CA8583-C928-0AC2-32C2-94F2270EB165}"/>
                  </a:ext>
                </a:extLst>
              </p14:cNvPr>
              <p14:cNvContentPartPr/>
              <p14:nvPr/>
            </p14:nvContentPartPr>
            <p14:xfrm>
              <a:off x="225667" y="479600"/>
              <a:ext cx="360" cy="360"/>
            </p14:xfrm>
          </p:contentPart>
        </mc:Choice>
        <mc:Fallback>
          <p:pic>
            <p:nvPicPr>
              <p:cNvPr id="53" name="Entrada de lápiz 52">
                <a:extLst>
                  <a:ext uri="{FF2B5EF4-FFF2-40B4-BE49-F238E27FC236}">
                    <a16:creationId xmlns:a16="http://schemas.microsoft.com/office/drawing/2014/main" id="{68CA8583-C928-0AC2-32C2-94F2270EB16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6667" y="4706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4" name="Entrada de lápiz 53">
                <a:extLst>
                  <a:ext uri="{FF2B5EF4-FFF2-40B4-BE49-F238E27FC236}">
                    <a16:creationId xmlns:a16="http://schemas.microsoft.com/office/drawing/2014/main" id="{8BBD4C89-92D8-EA11-0ED9-906A331EADE2}"/>
                  </a:ext>
                </a:extLst>
              </p14:cNvPr>
              <p14:cNvContentPartPr/>
              <p14:nvPr/>
            </p14:nvContentPartPr>
            <p14:xfrm>
              <a:off x="726427" y="126800"/>
              <a:ext cx="360" cy="360"/>
            </p14:xfrm>
          </p:contentPart>
        </mc:Choice>
        <mc:Fallback>
          <p:pic>
            <p:nvPicPr>
              <p:cNvPr id="54" name="Entrada de lápiz 53">
                <a:extLst>
                  <a:ext uri="{FF2B5EF4-FFF2-40B4-BE49-F238E27FC236}">
                    <a16:creationId xmlns:a16="http://schemas.microsoft.com/office/drawing/2014/main" id="{8BBD4C89-92D8-EA11-0ED9-906A331EADE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7787" y="1181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5" name="Entrada de lápiz 54">
                <a:extLst>
                  <a:ext uri="{FF2B5EF4-FFF2-40B4-BE49-F238E27FC236}">
                    <a16:creationId xmlns:a16="http://schemas.microsoft.com/office/drawing/2014/main" id="{CC1EADD3-D3E2-F649-6580-6EA1D7F0EDB6}"/>
                  </a:ext>
                </a:extLst>
              </p14:cNvPr>
              <p14:cNvContentPartPr/>
              <p14:nvPr/>
            </p14:nvContentPartPr>
            <p14:xfrm>
              <a:off x="592507" y="522080"/>
              <a:ext cx="360" cy="360"/>
            </p14:xfrm>
          </p:contentPart>
        </mc:Choice>
        <mc:Fallback>
          <p:pic>
            <p:nvPicPr>
              <p:cNvPr id="55" name="Entrada de lápiz 54">
                <a:extLst>
                  <a:ext uri="{FF2B5EF4-FFF2-40B4-BE49-F238E27FC236}">
                    <a16:creationId xmlns:a16="http://schemas.microsoft.com/office/drawing/2014/main" id="{CC1EADD3-D3E2-F649-6580-6EA1D7F0EDB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3507" y="5130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56" name="Entrada de lápiz 55">
                <a:extLst>
                  <a:ext uri="{FF2B5EF4-FFF2-40B4-BE49-F238E27FC236}">
                    <a16:creationId xmlns:a16="http://schemas.microsoft.com/office/drawing/2014/main" id="{F6BCB44A-07DC-BCD4-8102-9BE2A8F95B3B}"/>
                  </a:ext>
                </a:extLst>
              </p14:cNvPr>
              <p14:cNvContentPartPr/>
              <p14:nvPr/>
            </p14:nvContentPartPr>
            <p14:xfrm>
              <a:off x="232507" y="719360"/>
              <a:ext cx="360" cy="360"/>
            </p14:xfrm>
          </p:contentPart>
        </mc:Choice>
        <mc:Fallback>
          <p:pic>
            <p:nvPicPr>
              <p:cNvPr id="56" name="Entrada de lápiz 55">
                <a:extLst>
                  <a:ext uri="{FF2B5EF4-FFF2-40B4-BE49-F238E27FC236}">
                    <a16:creationId xmlns:a16="http://schemas.microsoft.com/office/drawing/2014/main" id="{F6BCB44A-07DC-BCD4-8102-9BE2A8F95B3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3507" y="7103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57" name="Entrada de lápiz 56">
                <a:extLst>
                  <a:ext uri="{FF2B5EF4-FFF2-40B4-BE49-F238E27FC236}">
                    <a16:creationId xmlns:a16="http://schemas.microsoft.com/office/drawing/2014/main" id="{E2D7567B-4E4B-8EF5-941C-9188E944EDF0}"/>
                  </a:ext>
                </a:extLst>
              </p14:cNvPr>
              <p14:cNvContentPartPr/>
              <p14:nvPr/>
            </p14:nvContentPartPr>
            <p14:xfrm>
              <a:off x="296227" y="902960"/>
              <a:ext cx="360" cy="360"/>
            </p14:xfrm>
          </p:contentPart>
        </mc:Choice>
        <mc:Fallback>
          <p:pic>
            <p:nvPicPr>
              <p:cNvPr id="57" name="Entrada de lápiz 56">
                <a:extLst>
                  <a:ext uri="{FF2B5EF4-FFF2-40B4-BE49-F238E27FC236}">
                    <a16:creationId xmlns:a16="http://schemas.microsoft.com/office/drawing/2014/main" id="{E2D7567B-4E4B-8EF5-941C-9188E944EDF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7227" y="8939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60" name="Entrada de lápiz 59">
                <a:extLst>
                  <a:ext uri="{FF2B5EF4-FFF2-40B4-BE49-F238E27FC236}">
                    <a16:creationId xmlns:a16="http://schemas.microsoft.com/office/drawing/2014/main" id="{7217A098-C4F9-AFFB-2E01-3C49663A68FC}"/>
                  </a:ext>
                </a:extLst>
              </p14:cNvPr>
              <p14:cNvContentPartPr/>
              <p14:nvPr/>
            </p14:nvContentPartPr>
            <p14:xfrm>
              <a:off x="776107" y="522080"/>
              <a:ext cx="360" cy="360"/>
            </p14:xfrm>
          </p:contentPart>
        </mc:Choice>
        <mc:Fallback>
          <p:pic>
            <p:nvPicPr>
              <p:cNvPr id="60" name="Entrada de lápiz 59">
                <a:extLst>
                  <a:ext uri="{FF2B5EF4-FFF2-40B4-BE49-F238E27FC236}">
                    <a16:creationId xmlns:a16="http://schemas.microsoft.com/office/drawing/2014/main" id="{7217A098-C4F9-AFFB-2E01-3C49663A68F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7107" y="5130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61" name="Entrada de lápiz 60">
                <a:extLst>
                  <a:ext uri="{FF2B5EF4-FFF2-40B4-BE49-F238E27FC236}">
                    <a16:creationId xmlns:a16="http://schemas.microsoft.com/office/drawing/2014/main" id="{0AB6C7F2-5907-2038-C675-0BAFDE239671}"/>
                  </a:ext>
                </a:extLst>
              </p14:cNvPr>
              <p14:cNvContentPartPr/>
              <p14:nvPr/>
            </p14:nvContentPartPr>
            <p14:xfrm>
              <a:off x="874747" y="416240"/>
              <a:ext cx="360" cy="360"/>
            </p14:xfrm>
          </p:contentPart>
        </mc:Choice>
        <mc:Fallback>
          <p:pic>
            <p:nvPicPr>
              <p:cNvPr id="61" name="Entrada de lápiz 60">
                <a:extLst>
                  <a:ext uri="{FF2B5EF4-FFF2-40B4-BE49-F238E27FC236}">
                    <a16:creationId xmlns:a16="http://schemas.microsoft.com/office/drawing/2014/main" id="{0AB6C7F2-5907-2038-C675-0BAFDE23967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5747" y="4072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62" name="Entrada de lápiz 61">
                <a:extLst>
                  <a:ext uri="{FF2B5EF4-FFF2-40B4-BE49-F238E27FC236}">
                    <a16:creationId xmlns:a16="http://schemas.microsoft.com/office/drawing/2014/main" id="{8F301F76-F571-0AA4-102B-518648F3CD7F}"/>
                  </a:ext>
                </a:extLst>
              </p14:cNvPr>
              <p14:cNvContentPartPr/>
              <p14:nvPr/>
            </p14:nvContentPartPr>
            <p14:xfrm>
              <a:off x="535987" y="684080"/>
              <a:ext cx="360" cy="360"/>
            </p14:xfrm>
          </p:contentPart>
        </mc:Choice>
        <mc:Fallback>
          <p:pic>
            <p:nvPicPr>
              <p:cNvPr id="62" name="Entrada de lápiz 61">
                <a:extLst>
                  <a:ext uri="{FF2B5EF4-FFF2-40B4-BE49-F238E27FC236}">
                    <a16:creationId xmlns:a16="http://schemas.microsoft.com/office/drawing/2014/main" id="{8F301F76-F571-0AA4-102B-518648F3CD7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7347" y="6754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63" name="Entrada de lápiz 62">
                <a:extLst>
                  <a:ext uri="{FF2B5EF4-FFF2-40B4-BE49-F238E27FC236}">
                    <a16:creationId xmlns:a16="http://schemas.microsoft.com/office/drawing/2014/main" id="{C2D7AEEC-0D03-1C53-9D5B-1891FB8B6167}"/>
                  </a:ext>
                </a:extLst>
              </p14:cNvPr>
              <p14:cNvContentPartPr/>
              <p14:nvPr/>
            </p14:nvContentPartPr>
            <p14:xfrm>
              <a:off x="493867" y="783080"/>
              <a:ext cx="360" cy="360"/>
            </p14:xfrm>
          </p:contentPart>
        </mc:Choice>
        <mc:Fallback>
          <p:pic>
            <p:nvPicPr>
              <p:cNvPr id="63" name="Entrada de lápiz 62">
                <a:extLst>
                  <a:ext uri="{FF2B5EF4-FFF2-40B4-BE49-F238E27FC236}">
                    <a16:creationId xmlns:a16="http://schemas.microsoft.com/office/drawing/2014/main" id="{C2D7AEEC-0D03-1C53-9D5B-1891FB8B616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4867" y="7740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64" name="Entrada de lápiz 63">
                <a:extLst>
                  <a:ext uri="{FF2B5EF4-FFF2-40B4-BE49-F238E27FC236}">
                    <a16:creationId xmlns:a16="http://schemas.microsoft.com/office/drawing/2014/main" id="{A850BF28-B368-FA70-F6D4-8AC44C612CE7}"/>
                  </a:ext>
                </a:extLst>
              </p14:cNvPr>
              <p14:cNvContentPartPr/>
              <p14:nvPr/>
            </p14:nvContentPartPr>
            <p14:xfrm>
              <a:off x="500707" y="500840"/>
              <a:ext cx="360" cy="360"/>
            </p14:xfrm>
          </p:contentPart>
        </mc:Choice>
        <mc:Fallback>
          <p:pic>
            <p:nvPicPr>
              <p:cNvPr id="64" name="Entrada de lápiz 63">
                <a:extLst>
                  <a:ext uri="{FF2B5EF4-FFF2-40B4-BE49-F238E27FC236}">
                    <a16:creationId xmlns:a16="http://schemas.microsoft.com/office/drawing/2014/main" id="{A850BF28-B368-FA70-F6D4-8AC44C612CE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2067" y="4918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65" name="Entrada de lápiz 64">
                <a:extLst>
                  <a:ext uri="{FF2B5EF4-FFF2-40B4-BE49-F238E27FC236}">
                    <a16:creationId xmlns:a16="http://schemas.microsoft.com/office/drawing/2014/main" id="{A9899667-1A0A-5FB1-79CF-F4E5B362D5AA}"/>
                  </a:ext>
                </a:extLst>
              </p14:cNvPr>
              <p14:cNvContentPartPr/>
              <p14:nvPr/>
            </p14:nvContentPartPr>
            <p14:xfrm>
              <a:off x="514747" y="437120"/>
              <a:ext cx="360" cy="360"/>
            </p14:xfrm>
          </p:contentPart>
        </mc:Choice>
        <mc:Fallback>
          <p:pic>
            <p:nvPicPr>
              <p:cNvPr id="65" name="Entrada de lápiz 64">
                <a:extLst>
                  <a:ext uri="{FF2B5EF4-FFF2-40B4-BE49-F238E27FC236}">
                    <a16:creationId xmlns:a16="http://schemas.microsoft.com/office/drawing/2014/main" id="{A9899667-1A0A-5FB1-79CF-F4E5B362D5A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6107" y="4284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66" name="Entrada de lápiz 65">
                <a:extLst>
                  <a:ext uri="{FF2B5EF4-FFF2-40B4-BE49-F238E27FC236}">
                    <a16:creationId xmlns:a16="http://schemas.microsoft.com/office/drawing/2014/main" id="{58137B6B-5132-97FD-17AE-FF40D9ECF929}"/>
                  </a:ext>
                </a:extLst>
              </p14:cNvPr>
              <p14:cNvContentPartPr/>
              <p14:nvPr/>
            </p14:nvContentPartPr>
            <p14:xfrm>
              <a:off x="310267" y="338480"/>
              <a:ext cx="360" cy="360"/>
            </p14:xfrm>
          </p:contentPart>
        </mc:Choice>
        <mc:Fallback>
          <p:pic>
            <p:nvPicPr>
              <p:cNvPr id="66" name="Entrada de lápiz 65">
                <a:extLst>
                  <a:ext uri="{FF2B5EF4-FFF2-40B4-BE49-F238E27FC236}">
                    <a16:creationId xmlns:a16="http://schemas.microsoft.com/office/drawing/2014/main" id="{58137B6B-5132-97FD-17AE-FF40D9ECF92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1267" y="3298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67" name="Entrada de lápiz 66">
                <a:extLst>
                  <a:ext uri="{FF2B5EF4-FFF2-40B4-BE49-F238E27FC236}">
                    <a16:creationId xmlns:a16="http://schemas.microsoft.com/office/drawing/2014/main" id="{56A93C8D-B8F0-9426-DA69-8971AF050FBE}"/>
                  </a:ext>
                </a:extLst>
              </p14:cNvPr>
              <p14:cNvContentPartPr/>
              <p14:nvPr/>
            </p14:nvContentPartPr>
            <p14:xfrm>
              <a:off x="183187" y="769040"/>
              <a:ext cx="360" cy="360"/>
            </p14:xfrm>
          </p:contentPart>
        </mc:Choice>
        <mc:Fallback>
          <p:pic>
            <p:nvPicPr>
              <p:cNvPr id="67" name="Entrada de lápiz 66">
                <a:extLst>
                  <a:ext uri="{FF2B5EF4-FFF2-40B4-BE49-F238E27FC236}">
                    <a16:creationId xmlns:a16="http://schemas.microsoft.com/office/drawing/2014/main" id="{56A93C8D-B8F0-9426-DA69-8971AF050FB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4547" y="7600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68" name="Entrada de lápiz 67">
                <a:extLst>
                  <a:ext uri="{FF2B5EF4-FFF2-40B4-BE49-F238E27FC236}">
                    <a16:creationId xmlns:a16="http://schemas.microsoft.com/office/drawing/2014/main" id="{094A8EF2-1FE7-E4C9-77C0-C62422E8A42C}"/>
                  </a:ext>
                </a:extLst>
              </p14:cNvPr>
              <p14:cNvContentPartPr/>
              <p14:nvPr/>
            </p14:nvContentPartPr>
            <p14:xfrm>
              <a:off x="211627" y="1050920"/>
              <a:ext cx="360" cy="360"/>
            </p14:xfrm>
          </p:contentPart>
        </mc:Choice>
        <mc:Fallback>
          <p:pic>
            <p:nvPicPr>
              <p:cNvPr id="68" name="Entrada de lápiz 67">
                <a:extLst>
                  <a:ext uri="{FF2B5EF4-FFF2-40B4-BE49-F238E27FC236}">
                    <a16:creationId xmlns:a16="http://schemas.microsoft.com/office/drawing/2014/main" id="{094A8EF2-1FE7-E4C9-77C0-C62422E8A42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2627" y="10422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69" name="Entrada de lápiz 68">
                <a:extLst>
                  <a:ext uri="{FF2B5EF4-FFF2-40B4-BE49-F238E27FC236}">
                    <a16:creationId xmlns:a16="http://schemas.microsoft.com/office/drawing/2014/main" id="{C252CACF-A8E7-BE23-63C0-5833D4E5245F}"/>
                  </a:ext>
                </a:extLst>
              </p14:cNvPr>
              <p14:cNvContentPartPr/>
              <p14:nvPr/>
            </p14:nvContentPartPr>
            <p14:xfrm>
              <a:off x="289027" y="1213280"/>
              <a:ext cx="360" cy="360"/>
            </p14:xfrm>
          </p:contentPart>
        </mc:Choice>
        <mc:Fallback>
          <p:pic>
            <p:nvPicPr>
              <p:cNvPr id="69" name="Entrada de lápiz 68">
                <a:extLst>
                  <a:ext uri="{FF2B5EF4-FFF2-40B4-BE49-F238E27FC236}">
                    <a16:creationId xmlns:a16="http://schemas.microsoft.com/office/drawing/2014/main" id="{C252CACF-A8E7-BE23-63C0-5833D4E5245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0387" y="12046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70" name="Entrada de lápiz 69">
                <a:extLst>
                  <a:ext uri="{FF2B5EF4-FFF2-40B4-BE49-F238E27FC236}">
                    <a16:creationId xmlns:a16="http://schemas.microsoft.com/office/drawing/2014/main" id="{ECECDEC1-B111-F538-A288-5C0A4397B3CC}"/>
                  </a:ext>
                </a:extLst>
              </p14:cNvPr>
              <p14:cNvContentPartPr/>
              <p14:nvPr/>
            </p14:nvContentPartPr>
            <p14:xfrm>
              <a:off x="486667" y="853640"/>
              <a:ext cx="360" cy="360"/>
            </p14:xfrm>
          </p:contentPart>
        </mc:Choice>
        <mc:Fallback>
          <p:pic>
            <p:nvPicPr>
              <p:cNvPr id="70" name="Entrada de lápiz 69">
                <a:extLst>
                  <a:ext uri="{FF2B5EF4-FFF2-40B4-BE49-F238E27FC236}">
                    <a16:creationId xmlns:a16="http://schemas.microsoft.com/office/drawing/2014/main" id="{ECECDEC1-B111-F538-A288-5C0A4397B3C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7667" y="8446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71" name="Entrada de lápiz 70">
                <a:extLst>
                  <a:ext uri="{FF2B5EF4-FFF2-40B4-BE49-F238E27FC236}">
                    <a16:creationId xmlns:a16="http://schemas.microsoft.com/office/drawing/2014/main" id="{B72F40DE-0E74-DD4F-E97C-E09FCF19E4A8}"/>
                  </a:ext>
                </a:extLst>
              </p14:cNvPr>
              <p14:cNvContentPartPr/>
              <p14:nvPr/>
            </p14:nvContentPartPr>
            <p14:xfrm>
              <a:off x="902827" y="289160"/>
              <a:ext cx="360" cy="360"/>
            </p14:xfrm>
          </p:contentPart>
        </mc:Choice>
        <mc:Fallback>
          <p:pic>
            <p:nvPicPr>
              <p:cNvPr id="71" name="Entrada de lápiz 70">
                <a:extLst>
                  <a:ext uri="{FF2B5EF4-FFF2-40B4-BE49-F238E27FC236}">
                    <a16:creationId xmlns:a16="http://schemas.microsoft.com/office/drawing/2014/main" id="{B72F40DE-0E74-DD4F-E97C-E09FCF19E4A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4187" y="2801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72" name="Entrada de lápiz 71">
                <a:extLst>
                  <a:ext uri="{FF2B5EF4-FFF2-40B4-BE49-F238E27FC236}">
                    <a16:creationId xmlns:a16="http://schemas.microsoft.com/office/drawing/2014/main" id="{28E467C2-89F1-4AA9-1DCC-1FB2AC796DA4}"/>
                  </a:ext>
                </a:extLst>
              </p14:cNvPr>
              <p14:cNvContentPartPr/>
              <p14:nvPr/>
            </p14:nvContentPartPr>
            <p14:xfrm>
              <a:off x="1149787" y="204560"/>
              <a:ext cx="360" cy="360"/>
            </p14:xfrm>
          </p:contentPart>
        </mc:Choice>
        <mc:Fallback>
          <p:pic>
            <p:nvPicPr>
              <p:cNvPr id="72" name="Entrada de lápiz 71">
                <a:extLst>
                  <a:ext uri="{FF2B5EF4-FFF2-40B4-BE49-F238E27FC236}">
                    <a16:creationId xmlns:a16="http://schemas.microsoft.com/office/drawing/2014/main" id="{28E467C2-89F1-4AA9-1DCC-1FB2AC796DA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1147" y="1955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73" name="Entrada de lápiz 72">
                <a:extLst>
                  <a:ext uri="{FF2B5EF4-FFF2-40B4-BE49-F238E27FC236}">
                    <a16:creationId xmlns:a16="http://schemas.microsoft.com/office/drawing/2014/main" id="{A66271EC-FC1C-CF1B-ACCF-6F29573A6B62}"/>
                  </a:ext>
                </a:extLst>
              </p14:cNvPr>
              <p14:cNvContentPartPr/>
              <p14:nvPr/>
            </p14:nvContentPartPr>
            <p14:xfrm>
              <a:off x="776107" y="140840"/>
              <a:ext cx="360" cy="360"/>
            </p14:xfrm>
          </p:contentPart>
        </mc:Choice>
        <mc:Fallback>
          <p:pic>
            <p:nvPicPr>
              <p:cNvPr id="73" name="Entrada de lápiz 72">
                <a:extLst>
                  <a:ext uri="{FF2B5EF4-FFF2-40B4-BE49-F238E27FC236}">
                    <a16:creationId xmlns:a16="http://schemas.microsoft.com/office/drawing/2014/main" id="{A66271EC-FC1C-CF1B-ACCF-6F29573A6B6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7107" y="1322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74" name="Entrada de lápiz 73">
                <a:extLst>
                  <a:ext uri="{FF2B5EF4-FFF2-40B4-BE49-F238E27FC236}">
                    <a16:creationId xmlns:a16="http://schemas.microsoft.com/office/drawing/2014/main" id="{88D0AFF8-75FE-AC6A-106A-ED10CAC42287}"/>
                  </a:ext>
                </a:extLst>
              </p14:cNvPr>
              <p14:cNvContentPartPr/>
              <p14:nvPr/>
            </p14:nvContentPartPr>
            <p14:xfrm>
              <a:off x="169147" y="-92080"/>
              <a:ext cx="360" cy="360"/>
            </p14:xfrm>
          </p:contentPart>
        </mc:Choice>
        <mc:Fallback>
          <p:pic>
            <p:nvPicPr>
              <p:cNvPr id="74" name="Entrada de lápiz 73">
                <a:extLst>
                  <a:ext uri="{FF2B5EF4-FFF2-40B4-BE49-F238E27FC236}">
                    <a16:creationId xmlns:a16="http://schemas.microsoft.com/office/drawing/2014/main" id="{88D0AFF8-75FE-AC6A-106A-ED10CAC4228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0507" y="-1007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75" name="Entrada de lápiz 74">
                <a:extLst>
                  <a:ext uri="{FF2B5EF4-FFF2-40B4-BE49-F238E27FC236}">
                    <a16:creationId xmlns:a16="http://schemas.microsoft.com/office/drawing/2014/main" id="{22889219-FE4D-06C5-7F78-E1A755AA2473}"/>
                  </a:ext>
                </a:extLst>
              </p14:cNvPr>
              <p14:cNvContentPartPr/>
              <p14:nvPr/>
            </p14:nvContentPartPr>
            <p14:xfrm>
              <a:off x="119827" y="211400"/>
              <a:ext cx="360" cy="360"/>
            </p14:xfrm>
          </p:contentPart>
        </mc:Choice>
        <mc:Fallback>
          <p:pic>
            <p:nvPicPr>
              <p:cNvPr id="75" name="Entrada de lápiz 74">
                <a:extLst>
                  <a:ext uri="{FF2B5EF4-FFF2-40B4-BE49-F238E27FC236}">
                    <a16:creationId xmlns:a16="http://schemas.microsoft.com/office/drawing/2014/main" id="{22889219-FE4D-06C5-7F78-E1A755AA247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827" y="2027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76" name="Entrada de lápiz 75">
                <a:extLst>
                  <a:ext uri="{FF2B5EF4-FFF2-40B4-BE49-F238E27FC236}">
                    <a16:creationId xmlns:a16="http://schemas.microsoft.com/office/drawing/2014/main" id="{E108C4F7-F058-5D76-5EA7-655CFA610C7A}"/>
                  </a:ext>
                </a:extLst>
              </p14:cNvPr>
              <p14:cNvContentPartPr/>
              <p14:nvPr/>
            </p14:nvContentPartPr>
            <p14:xfrm>
              <a:off x="260947" y="606680"/>
              <a:ext cx="360" cy="360"/>
            </p14:xfrm>
          </p:contentPart>
        </mc:Choice>
        <mc:Fallback>
          <p:pic>
            <p:nvPicPr>
              <p:cNvPr id="76" name="Entrada de lápiz 75">
                <a:extLst>
                  <a:ext uri="{FF2B5EF4-FFF2-40B4-BE49-F238E27FC236}">
                    <a16:creationId xmlns:a16="http://schemas.microsoft.com/office/drawing/2014/main" id="{E108C4F7-F058-5D76-5EA7-655CFA610C7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1947" y="5976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77" name="Entrada de lápiz 76">
                <a:extLst>
                  <a:ext uri="{FF2B5EF4-FFF2-40B4-BE49-F238E27FC236}">
                    <a16:creationId xmlns:a16="http://schemas.microsoft.com/office/drawing/2014/main" id="{9D04433B-42A7-8CC4-9555-5811F1E9A953}"/>
                  </a:ext>
                </a:extLst>
              </p14:cNvPr>
              <p14:cNvContentPartPr/>
              <p14:nvPr/>
            </p14:nvContentPartPr>
            <p14:xfrm>
              <a:off x="267787" y="1142720"/>
              <a:ext cx="360" cy="360"/>
            </p14:xfrm>
          </p:contentPart>
        </mc:Choice>
        <mc:Fallback>
          <p:pic>
            <p:nvPicPr>
              <p:cNvPr id="77" name="Entrada de lápiz 76">
                <a:extLst>
                  <a:ext uri="{FF2B5EF4-FFF2-40B4-BE49-F238E27FC236}">
                    <a16:creationId xmlns:a16="http://schemas.microsoft.com/office/drawing/2014/main" id="{9D04433B-42A7-8CC4-9555-5811F1E9A95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9147" y="11340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78" name="Entrada de lápiz 77">
                <a:extLst>
                  <a:ext uri="{FF2B5EF4-FFF2-40B4-BE49-F238E27FC236}">
                    <a16:creationId xmlns:a16="http://schemas.microsoft.com/office/drawing/2014/main" id="{5B236AE1-C407-7C82-95F0-2163F1B650B9}"/>
                  </a:ext>
                </a:extLst>
              </p14:cNvPr>
              <p14:cNvContentPartPr/>
              <p14:nvPr/>
            </p14:nvContentPartPr>
            <p14:xfrm>
              <a:off x="303067" y="1171160"/>
              <a:ext cx="360" cy="360"/>
            </p14:xfrm>
          </p:contentPart>
        </mc:Choice>
        <mc:Fallback>
          <p:pic>
            <p:nvPicPr>
              <p:cNvPr id="78" name="Entrada de lápiz 77">
                <a:extLst>
                  <a:ext uri="{FF2B5EF4-FFF2-40B4-BE49-F238E27FC236}">
                    <a16:creationId xmlns:a16="http://schemas.microsoft.com/office/drawing/2014/main" id="{5B236AE1-C407-7C82-95F0-2163F1B650B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4427" y="11621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79" name="Entrada de lápiz 78">
                <a:extLst>
                  <a:ext uri="{FF2B5EF4-FFF2-40B4-BE49-F238E27FC236}">
                    <a16:creationId xmlns:a16="http://schemas.microsoft.com/office/drawing/2014/main" id="{F68001AB-A858-25D7-AB58-49351DF53C15}"/>
                  </a:ext>
                </a:extLst>
              </p14:cNvPr>
              <p14:cNvContentPartPr/>
              <p14:nvPr/>
            </p14:nvContentPartPr>
            <p14:xfrm>
              <a:off x="670267" y="705320"/>
              <a:ext cx="360" cy="360"/>
            </p14:xfrm>
          </p:contentPart>
        </mc:Choice>
        <mc:Fallback>
          <p:pic>
            <p:nvPicPr>
              <p:cNvPr id="79" name="Entrada de lápiz 78">
                <a:extLst>
                  <a:ext uri="{FF2B5EF4-FFF2-40B4-BE49-F238E27FC236}">
                    <a16:creationId xmlns:a16="http://schemas.microsoft.com/office/drawing/2014/main" id="{F68001AB-A858-25D7-AB58-49351DF53C1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64147" y="69920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80" name="Entrada de lápiz 79">
                <a:extLst>
                  <a:ext uri="{FF2B5EF4-FFF2-40B4-BE49-F238E27FC236}">
                    <a16:creationId xmlns:a16="http://schemas.microsoft.com/office/drawing/2014/main" id="{22CF6B2A-1B7E-6A00-8BAF-0C9D4D1C8350}"/>
                  </a:ext>
                </a:extLst>
              </p14:cNvPr>
              <p14:cNvContentPartPr/>
              <p14:nvPr/>
            </p14:nvContentPartPr>
            <p14:xfrm>
              <a:off x="359587" y="1030040"/>
              <a:ext cx="360" cy="360"/>
            </p14:xfrm>
          </p:contentPart>
        </mc:Choice>
        <mc:Fallback>
          <p:pic>
            <p:nvPicPr>
              <p:cNvPr id="80" name="Entrada de lápiz 79">
                <a:extLst>
                  <a:ext uri="{FF2B5EF4-FFF2-40B4-BE49-F238E27FC236}">
                    <a16:creationId xmlns:a16="http://schemas.microsoft.com/office/drawing/2014/main" id="{22CF6B2A-1B7E-6A00-8BAF-0C9D4D1C8350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53467" y="102392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81" name="Entrada de lápiz 80">
                <a:extLst>
                  <a:ext uri="{FF2B5EF4-FFF2-40B4-BE49-F238E27FC236}">
                    <a16:creationId xmlns:a16="http://schemas.microsoft.com/office/drawing/2014/main" id="{7470DE75-2753-33B8-FD9F-803D6EDBAB4F}"/>
                  </a:ext>
                </a:extLst>
              </p14:cNvPr>
              <p14:cNvContentPartPr/>
              <p14:nvPr/>
            </p14:nvContentPartPr>
            <p14:xfrm>
              <a:off x="430147" y="1163960"/>
              <a:ext cx="360" cy="360"/>
            </p14:xfrm>
          </p:contentPart>
        </mc:Choice>
        <mc:Fallback>
          <p:pic>
            <p:nvPicPr>
              <p:cNvPr id="81" name="Entrada de lápiz 80">
                <a:extLst>
                  <a:ext uri="{FF2B5EF4-FFF2-40B4-BE49-F238E27FC236}">
                    <a16:creationId xmlns:a16="http://schemas.microsoft.com/office/drawing/2014/main" id="{7470DE75-2753-33B8-FD9F-803D6EDBAB4F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24027" y="115784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82" name="Entrada de lápiz 81">
                <a:extLst>
                  <a:ext uri="{FF2B5EF4-FFF2-40B4-BE49-F238E27FC236}">
                    <a16:creationId xmlns:a16="http://schemas.microsoft.com/office/drawing/2014/main" id="{AC20A424-1669-4F17-3BC3-9263E39D5A6B}"/>
                  </a:ext>
                </a:extLst>
              </p14:cNvPr>
              <p14:cNvContentPartPr/>
              <p14:nvPr/>
            </p14:nvContentPartPr>
            <p14:xfrm>
              <a:off x="394867" y="705320"/>
              <a:ext cx="360" cy="360"/>
            </p14:xfrm>
          </p:contentPart>
        </mc:Choice>
        <mc:Fallback>
          <p:pic>
            <p:nvPicPr>
              <p:cNvPr id="82" name="Entrada de lápiz 81">
                <a:extLst>
                  <a:ext uri="{FF2B5EF4-FFF2-40B4-BE49-F238E27FC236}">
                    <a16:creationId xmlns:a16="http://schemas.microsoft.com/office/drawing/2014/main" id="{AC20A424-1669-4F17-3BC3-9263E39D5A6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88747" y="69920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83" name="Entrada de lápiz 82">
                <a:extLst>
                  <a:ext uri="{FF2B5EF4-FFF2-40B4-BE49-F238E27FC236}">
                    <a16:creationId xmlns:a16="http://schemas.microsoft.com/office/drawing/2014/main" id="{1BFCF714-F8D2-BA40-308D-8B76127BF01A}"/>
                  </a:ext>
                </a:extLst>
              </p14:cNvPr>
              <p14:cNvContentPartPr/>
              <p14:nvPr/>
            </p14:nvContentPartPr>
            <p14:xfrm>
              <a:off x="521947" y="924200"/>
              <a:ext cx="360" cy="360"/>
            </p14:xfrm>
          </p:contentPart>
        </mc:Choice>
        <mc:Fallback>
          <p:pic>
            <p:nvPicPr>
              <p:cNvPr id="83" name="Entrada de lápiz 82">
                <a:extLst>
                  <a:ext uri="{FF2B5EF4-FFF2-40B4-BE49-F238E27FC236}">
                    <a16:creationId xmlns:a16="http://schemas.microsoft.com/office/drawing/2014/main" id="{1BFCF714-F8D2-BA40-308D-8B76127BF01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15827" y="91808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84" name="Entrada de lápiz 83">
                <a:extLst>
                  <a:ext uri="{FF2B5EF4-FFF2-40B4-BE49-F238E27FC236}">
                    <a16:creationId xmlns:a16="http://schemas.microsoft.com/office/drawing/2014/main" id="{12132C4C-A3B4-2387-9F55-80E6A5759386}"/>
                  </a:ext>
                </a:extLst>
              </p14:cNvPr>
              <p14:cNvContentPartPr/>
              <p14:nvPr/>
            </p14:nvContentPartPr>
            <p14:xfrm>
              <a:off x="366787" y="1523960"/>
              <a:ext cx="360" cy="360"/>
            </p14:xfrm>
          </p:contentPart>
        </mc:Choice>
        <mc:Fallback>
          <p:pic>
            <p:nvPicPr>
              <p:cNvPr id="84" name="Entrada de lápiz 83">
                <a:extLst>
                  <a:ext uri="{FF2B5EF4-FFF2-40B4-BE49-F238E27FC236}">
                    <a16:creationId xmlns:a16="http://schemas.microsoft.com/office/drawing/2014/main" id="{12132C4C-A3B4-2387-9F55-80E6A575938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60667" y="151784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85" name="Entrada de lápiz 84">
                <a:extLst>
                  <a:ext uri="{FF2B5EF4-FFF2-40B4-BE49-F238E27FC236}">
                    <a16:creationId xmlns:a16="http://schemas.microsoft.com/office/drawing/2014/main" id="{5D16D830-7E94-569C-ABC3-37F1EEB44A32}"/>
                  </a:ext>
                </a:extLst>
              </p14:cNvPr>
              <p14:cNvContentPartPr/>
              <p14:nvPr/>
            </p14:nvContentPartPr>
            <p14:xfrm>
              <a:off x="310267" y="1050920"/>
              <a:ext cx="360" cy="360"/>
            </p14:xfrm>
          </p:contentPart>
        </mc:Choice>
        <mc:Fallback>
          <p:pic>
            <p:nvPicPr>
              <p:cNvPr id="85" name="Entrada de lápiz 84">
                <a:extLst>
                  <a:ext uri="{FF2B5EF4-FFF2-40B4-BE49-F238E27FC236}">
                    <a16:creationId xmlns:a16="http://schemas.microsoft.com/office/drawing/2014/main" id="{5D16D830-7E94-569C-ABC3-37F1EEB44A32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04147" y="104480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86" name="Entrada de lápiz 85">
                <a:extLst>
                  <a:ext uri="{FF2B5EF4-FFF2-40B4-BE49-F238E27FC236}">
                    <a16:creationId xmlns:a16="http://schemas.microsoft.com/office/drawing/2014/main" id="{06480F74-11B7-5D13-81FA-7F76851615F2}"/>
                  </a:ext>
                </a:extLst>
              </p14:cNvPr>
              <p14:cNvContentPartPr/>
              <p14:nvPr/>
            </p14:nvContentPartPr>
            <p14:xfrm>
              <a:off x="359587" y="691280"/>
              <a:ext cx="360" cy="360"/>
            </p14:xfrm>
          </p:contentPart>
        </mc:Choice>
        <mc:Fallback>
          <p:pic>
            <p:nvPicPr>
              <p:cNvPr id="86" name="Entrada de lápiz 85">
                <a:extLst>
                  <a:ext uri="{FF2B5EF4-FFF2-40B4-BE49-F238E27FC236}">
                    <a16:creationId xmlns:a16="http://schemas.microsoft.com/office/drawing/2014/main" id="{06480F74-11B7-5D13-81FA-7F76851615F2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53467" y="6851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87" name="Entrada de lápiz 86">
                <a:extLst>
                  <a:ext uri="{FF2B5EF4-FFF2-40B4-BE49-F238E27FC236}">
                    <a16:creationId xmlns:a16="http://schemas.microsoft.com/office/drawing/2014/main" id="{7C1D9334-95E4-2BC4-6976-37E8DB1A4491}"/>
                  </a:ext>
                </a:extLst>
              </p14:cNvPr>
              <p14:cNvContentPartPr/>
              <p14:nvPr/>
            </p14:nvContentPartPr>
            <p14:xfrm>
              <a:off x="423307" y="324440"/>
              <a:ext cx="360" cy="360"/>
            </p14:xfrm>
          </p:contentPart>
        </mc:Choice>
        <mc:Fallback>
          <p:pic>
            <p:nvPicPr>
              <p:cNvPr id="87" name="Entrada de lápiz 86">
                <a:extLst>
                  <a:ext uri="{FF2B5EF4-FFF2-40B4-BE49-F238E27FC236}">
                    <a16:creationId xmlns:a16="http://schemas.microsoft.com/office/drawing/2014/main" id="{7C1D9334-95E4-2BC4-6976-37E8DB1A449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17187" y="31832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88" name="Entrada de lápiz 87">
                <a:extLst>
                  <a:ext uri="{FF2B5EF4-FFF2-40B4-BE49-F238E27FC236}">
                    <a16:creationId xmlns:a16="http://schemas.microsoft.com/office/drawing/2014/main" id="{59DA6E9B-CFC6-B43B-D5A0-6945B049AFE6}"/>
                  </a:ext>
                </a:extLst>
              </p14:cNvPr>
              <p14:cNvContentPartPr/>
              <p14:nvPr/>
            </p14:nvContentPartPr>
            <p14:xfrm>
              <a:off x="161947" y="281960"/>
              <a:ext cx="360" cy="360"/>
            </p14:xfrm>
          </p:contentPart>
        </mc:Choice>
        <mc:Fallback>
          <p:pic>
            <p:nvPicPr>
              <p:cNvPr id="88" name="Entrada de lápiz 87">
                <a:extLst>
                  <a:ext uri="{FF2B5EF4-FFF2-40B4-BE49-F238E27FC236}">
                    <a16:creationId xmlns:a16="http://schemas.microsoft.com/office/drawing/2014/main" id="{59DA6E9B-CFC6-B43B-D5A0-6945B049AFE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55827" y="27584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89" name="Entrada de lápiz 88">
                <a:extLst>
                  <a:ext uri="{FF2B5EF4-FFF2-40B4-BE49-F238E27FC236}">
                    <a16:creationId xmlns:a16="http://schemas.microsoft.com/office/drawing/2014/main" id="{FBD91593-E16B-23D7-9522-76A639EB2387}"/>
                  </a:ext>
                </a:extLst>
              </p14:cNvPr>
              <p14:cNvContentPartPr/>
              <p14:nvPr/>
            </p14:nvContentPartPr>
            <p14:xfrm>
              <a:off x="846667" y="380960"/>
              <a:ext cx="360" cy="360"/>
            </p14:xfrm>
          </p:contentPart>
        </mc:Choice>
        <mc:Fallback>
          <p:pic>
            <p:nvPicPr>
              <p:cNvPr id="89" name="Entrada de lápiz 88">
                <a:extLst>
                  <a:ext uri="{FF2B5EF4-FFF2-40B4-BE49-F238E27FC236}">
                    <a16:creationId xmlns:a16="http://schemas.microsoft.com/office/drawing/2014/main" id="{FBD91593-E16B-23D7-9522-76A639EB238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40547" y="37484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90" name="Entrada de lápiz 89">
                <a:extLst>
                  <a:ext uri="{FF2B5EF4-FFF2-40B4-BE49-F238E27FC236}">
                    <a16:creationId xmlns:a16="http://schemas.microsoft.com/office/drawing/2014/main" id="{DAD3EB71-5A85-A51F-DCEB-C4CAE0D4845F}"/>
                  </a:ext>
                </a:extLst>
              </p14:cNvPr>
              <p14:cNvContentPartPr/>
              <p14:nvPr/>
            </p14:nvContentPartPr>
            <p14:xfrm>
              <a:off x="888787" y="409040"/>
              <a:ext cx="360" cy="360"/>
            </p14:xfrm>
          </p:contentPart>
        </mc:Choice>
        <mc:Fallback>
          <p:pic>
            <p:nvPicPr>
              <p:cNvPr id="90" name="Entrada de lápiz 89">
                <a:extLst>
                  <a:ext uri="{FF2B5EF4-FFF2-40B4-BE49-F238E27FC236}">
                    <a16:creationId xmlns:a16="http://schemas.microsoft.com/office/drawing/2014/main" id="{DAD3EB71-5A85-A51F-DCEB-C4CAE0D4845F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82667" y="40292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91" name="Entrada de lápiz 90">
                <a:extLst>
                  <a:ext uri="{FF2B5EF4-FFF2-40B4-BE49-F238E27FC236}">
                    <a16:creationId xmlns:a16="http://schemas.microsoft.com/office/drawing/2014/main" id="{4099ED46-5063-C8B5-90E8-BA38D2822BA1}"/>
                  </a:ext>
                </a:extLst>
              </p14:cNvPr>
              <p14:cNvContentPartPr/>
              <p14:nvPr/>
            </p14:nvContentPartPr>
            <p14:xfrm>
              <a:off x="1213507" y="345680"/>
              <a:ext cx="360" cy="360"/>
            </p14:xfrm>
          </p:contentPart>
        </mc:Choice>
        <mc:Fallback>
          <p:pic>
            <p:nvPicPr>
              <p:cNvPr id="91" name="Entrada de lápiz 90">
                <a:extLst>
                  <a:ext uri="{FF2B5EF4-FFF2-40B4-BE49-F238E27FC236}">
                    <a16:creationId xmlns:a16="http://schemas.microsoft.com/office/drawing/2014/main" id="{4099ED46-5063-C8B5-90E8-BA38D2822BA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207387" y="3395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92" name="Entrada de lápiz 91">
                <a:extLst>
                  <a:ext uri="{FF2B5EF4-FFF2-40B4-BE49-F238E27FC236}">
                    <a16:creationId xmlns:a16="http://schemas.microsoft.com/office/drawing/2014/main" id="{31890D47-8E37-6F49-B4AC-5EB175898B61}"/>
                  </a:ext>
                </a:extLst>
              </p14:cNvPr>
              <p14:cNvContentPartPr/>
              <p14:nvPr/>
            </p14:nvContentPartPr>
            <p14:xfrm>
              <a:off x="1432027" y="49040"/>
              <a:ext cx="360" cy="360"/>
            </p14:xfrm>
          </p:contentPart>
        </mc:Choice>
        <mc:Fallback>
          <p:pic>
            <p:nvPicPr>
              <p:cNvPr id="92" name="Entrada de lápiz 91">
                <a:extLst>
                  <a:ext uri="{FF2B5EF4-FFF2-40B4-BE49-F238E27FC236}">
                    <a16:creationId xmlns:a16="http://schemas.microsoft.com/office/drawing/2014/main" id="{31890D47-8E37-6F49-B4AC-5EB175898B6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425907" y="4292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95" name="Entrada de lápiz 94">
                <a:extLst>
                  <a:ext uri="{FF2B5EF4-FFF2-40B4-BE49-F238E27FC236}">
                    <a16:creationId xmlns:a16="http://schemas.microsoft.com/office/drawing/2014/main" id="{FF6C3E1E-4852-E090-CDA8-1E5D19D1EC3A}"/>
                  </a:ext>
                </a:extLst>
              </p14:cNvPr>
              <p14:cNvContentPartPr/>
              <p14:nvPr/>
            </p14:nvContentPartPr>
            <p14:xfrm>
              <a:off x="1756747" y="-70840"/>
              <a:ext cx="360" cy="360"/>
            </p14:xfrm>
          </p:contentPart>
        </mc:Choice>
        <mc:Fallback>
          <p:pic>
            <p:nvPicPr>
              <p:cNvPr id="95" name="Entrada de lápiz 94">
                <a:extLst>
                  <a:ext uri="{FF2B5EF4-FFF2-40B4-BE49-F238E27FC236}">
                    <a16:creationId xmlns:a16="http://schemas.microsoft.com/office/drawing/2014/main" id="{FF6C3E1E-4852-E090-CDA8-1E5D19D1EC3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750627" y="-769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96" name="Entrada de lápiz 95">
                <a:extLst>
                  <a:ext uri="{FF2B5EF4-FFF2-40B4-BE49-F238E27FC236}">
                    <a16:creationId xmlns:a16="http://schemas.microsoft.com/office/drawing/2014/main" id="{CBB035EE-2472-3588-53C4-3B92CDA30B9A}"/>
                  </a:ext>
                </a:extLst>
              </p14:cNvPr>
              <p14:cNvContentPartPr/>
              <p14:nvPr/>
            </p14:nvContentPartPr>
            <p14:xfrm>
              <a:off x="1629667" y="6920"/>
              <a:ext cx="360" cy="360"/>
            </p14:xfrm>
          </p:contentPart>
        </mc:Choice>
        <mc:Fallback>
          <p:pic>
            <p:nvPicPr>
              <p:cNvPr id="96" name="Entrada de lápiz 95">
                <a:extLst>
                  <a:ext uri="{FF2B5EF4-FFF2-40B4-BE49-F238E27FC236}">
                    <a16:creationId xmlns:a16="http://schemas.microsoft.com/office/drawing/2014/main" id="{CBB035EE-2472-3588-53C4-3B92CDA30B9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623547" y="80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97" name="Entrada de lápiz 96">
                <a:extLst>
                  <a:ext uri="{FF2B5EF4-FFF2-40B4-BE49-F238E27FC236}">
                    <a16:creationId xmlns:a16="http://schemas.microsoft.com/office/drawing/2014/main" id="{25AD4322-218B-3A86-7462-BE732D99928B}"/>
                  </a:ext>
                </a:extLst>
              </p14:cNvPr>
              <p14:cNvContentPartPr/>
              <p14:nvPr/>
            </p14:nvContentPartPr>
            <p14:xfrm>
              <a:off x="1255627" y="169280"/>
              <a:ext cx="360" cy="360"/>
            </p14:xfrm>
          </p:contentPart>
        </mc:Choice>
        <mc:Fallback>
          <p:pic>
            <p:nvPicPr>
              <p:cNvPr id="97" name="Entrada de lápiz 96">
                <a:extLst>
                  <a:ext uri="{FF2B5EF4-FFF2-40B4-BE49-F238E27FC236}">
                    <a16:creationId xmlns:a16="http://schemas.microsoft.com/office/drawing/2014/main" id="{25AD4322-218B-3A86-7462-BE732D99928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249507" y="1631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98" name="Entrada de lápiz 97">
                <a:extLst>
                  <a:ext uri="{FF2B5EF4-FFF2-40B4-BE49-F238E27FC236}">
                    <a16:creationId xmlns:a16="http://schemas.microsoft.com/office/drawing/2014/main" id="{E65C9395-D2B6-21CA-38D9-62142D04F32A}"/>
                  </a:ext>
                </a:extLst>
              </p14:cNvPr>
              <p14:cNvContentPartPr/>
              <p14:nvPr/>
            </p14:nvContentPartPr>
            <p14:xfrm>
              <a:off x="1241587" y="253880"/>
              <a:ext cx="360" cy="360"/>
            </p14:xfrm>
          </p:contentPart>
        </mc:Choice>
        <mc:Fallback>
          <p:pic>
            <p:nvPicPr>
              <p:cNvPr id="98" name="Entrada de lápiz 97">
                <a:extLst>
                  <a:ext uri="{FF2B5EF4-FFF2-40B4-BE49-F238E27FC236}">
                    <a16:creationId xmlns:a16="http://schemas.microsoft.com/office/drawing/2014/main" id="{E65C9395-D2B6-21CA-38D9-62142D04F32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235467" y="2477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99" name="Entrada de lápiz 98">
                <a:extLst>
                  <a:ext uri="{FF2B5EF4-FFF2-40B4-BE49-F238E27FC236}">
                    <a16:creationId xmlns:a16="http://schemas.microsoft.com/office/drawing/2014/main" id="{CE1C740C-FCB8-6A7A-5690-06AA4EE249DE}"/>
                  </a:ext>
                </a:extLst>
              </p14:cNvPr>
              <p14:cNvContentPartPr/>
              <p14:nvPr/>
            </p14:nvContentPartPr>
            <p14:xfrm>
              <a:off x="1178227" y="395000"/>
              <a:ext cx="360" cy="360"/>
            </p14:xfrm>
          </p:contentPart>
        </mc:Choice>
        <mc:Fallback>
          <p:pic>
            <p:nvPicPr>
              <p:cNvPr id="99" name="Entrada de lápiz 98">
                <a:extLst>
                  <a:ext uri="{FF2B5EF4-FFF2-40B4-BE49-F238E27FC236}">
                    <a16:creationId xmlns:a16="http://schemas.microsoft.com/office/drawing/2014/main" id="{CE1C740C-FCB8-6A7A-5690-06AA4EE249D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172107" y="38888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00" name="Entrada de lápiz 99">
                <a:extLst>
                  <a:ext uri="{FF2B5EF4-FFF2-40B4-BE49-F238E27FC236}">
                    <a16:creationId xmlns:a16="http://schemas.microsoft.com/office/drawing/2014/main" id="{AA99E037-2BFF-B577-4975-FF3CFC6D2F89}"/>
                  </a:ext>
                </a:extLst>
              </p14:cNvPr>
              <p14:cNvContentPartPr/>
              <p14:nvPr/>
            </p14:nvContentPartPr>
            <p14:xfrm>
              <a:off x="1234387" y="677240"/>
              <a:ext cx="360" cy="360"/>
            </p14:xfrm>
          </p:contentPart>
        </mc:Choice>
        <mc:Fallback>
          <p:pic>
            <p:nvPicPr>
              <p:cNvPr id="100" name="Entrada de lápiz 99">
                <a:extLst>
                  <a:ext uri="{FF2B5EF4-FFF2-40B4-BE49-F238E27FC236}">
                    <a16:creationId xmlns:a16="http://schemas.microsoft.com/office/drawing/2014/main" id="{AA99E037-2BFF-B577-4975-FF3CFC6D2F8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228267" y="67112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01" name="Entrada de lápiz 100">
                <a:extLst>
                  <a:ext uri="{FF2B5EF4-FFF2-40B4-BE49-F238E27FC236}">
                    <a16:creationId xmlns:a16="http://schemas.microsoft.com/office/drawing/2014/main" id="{C098DAFE-3995-C327-CEAF-71E707FD66CE}"/>
                  </a:ext>
                </a:extLst>
              </p14:cNvPr>
              <p14:cNvContentPartPr/>
              <p14:nvPr/>
            </p14:nvContentPartPr>
            <p14:xfrm>
              <a:off x="874747" y="514880"/>
              <a:ext cx="360" cy="360"/>
            </p14:xfrm>
          </p:contentPart>
        </mc:Choice>
        <mc:Fallback>
          <p:pic>
            <p:nvPicPr>
              <p:cNvPr id="101" name="Entrada de lápiz 100">
                <a:extLst>
                  <a:ext uri="{FF2B5EF4-FFF2-40B4-BE49-F238E27FC236}">
                    <a16:creationId xmlns:a16="http://schemas.microsoft.com/office/drawing/2014/main" id="{C098DAFE-3995-C327-CEAF-71E707FD66C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68627" y="5087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102" name="Entrada de lápiz 101">
                <a:extLst>
                  <a:ext uri="{FF2B5EF4-FFF2-40B4-BE49-F238E27FC236}">
                    <a16:creationId xmlns:a16="http://schemas.microsoft.com/office/drawing/2014/main" id="{6D62181F-7A42-6C55-8CB6-965C48780AB5}"/>
                  </a:ext>
                </a:extLst>
              </p14:cNvPr>
              <p14:cNvContentPartPr/>
              <p14:nvPr/>
            </p14:nvContentPartPr>
            <p14:xfrm>
              <a:off x="388027" y="13760"/>
              <a:ext cx="360" cy="360"/>
            </p14:xfrm>
          </p:contentPart>
        </mc:Choice>
        <mc:Fallback>
          <p:pic>
            <p:nvPicPr>
              <p:cNvPr id="102" name="Entrada de lápiz 101">
                <a:extLst>
                  <a:ext uri="{FF2B5EF4-FFF2-40B4-BE49-F238E27FC236}">
                    <a16:creationId xmlns:a16="http://schemas.microsoft.com/office/drawing/2014/main" id="{6D62181F-7A42-6C55-8CB6-965C48780AB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81907" y="764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03" name="Entrada de lápiz 102">
                <a:extLst>
                  <a:ext uri="{FF2B5EF4-FFF2-40B4-BE49-F238E27FC236}">
                    <a16:creationId xmlns:a16="http://schemas.microsoft.com/office/drawing/2014/main" id="{04994558-06FB-C989-FFCB-15196DEAB543}"/>
                  </a:ext>
                </a:extLst>
              </p14:cNvPr>
              <p14:cNvContentPartPr/>
              <p14:nvPr/>
            </p14:nvContentPartPr>
            <p14:xfrm>
              <a:off x="296227" y="275120"/>
              <a:ext cx="360" cy="360"/>
            </p14:xfrm>
          </p:contentPart>
        </mc:Choice>
        <mc:Fallback>
          <p:pic>
            <p:nvPicPr>
              <p:cNvPr id="103" name="Entrada de lápiz 102">
                <a:extLst>
                  <a:ext uri="{FF2B5EF4-FFF2-40B4-BE49-F238E27FC236}">
                    <a16:creationId xmlns:a16="http://schemas.microsoft.com/office/drawing/2014/main" id="{04994558-06FB-C989-FFCB-15196DEAB54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90107" y="26900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104" name="Entrada de lápiz 103">
                <a:extLst>
                  <a:ext uri="{FF2B5EF4-FFF2-40B4-BE49-F238E27FC236}">
                    <a16:creationId xmlns:a16="http://schemas.microsoft.com/office/drawing/2014/main" id="{63B3AF09-7D71-BB84-E4A7-CB1BB1DA89D3}"/>
                  </a:ext>
                </a:extLst>
              </p14:cNvPr>
              <p14:cNvContentPartPr/>
              <p14:nvPr/>
            </p14:nvContentPartPr>
            <p14:xfrm>
              <a:off x="1615627" y="134000"/>
              <a:ext cx="7200" cy="7200"/>
            </p14:xfrm>
          </p:contentPart>
        </mc:Choice>
        <mc:Fallback>
          <p:pic>
            <p:nvPicPr>
              <p:cNvPr id="104" name="Entrada de lápiz 103">
                <a:extLst>
                  <a:ext uri="{FF2B5EF4-FFF2-40B4-BE49-F238E27FC236}">
                    <a16:creationId xmlns:a16="http://schemas.microsoft.com/office/drawing/2014/main" id="{63B3AF09-7D71-BB84-E4A7-CB1BB1DA89D3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609798" y="128171"/>
                <a:ext cx="18857" cy="18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105" name="Entrada de lápiz 104">
                <a:extLst>
                  <a:ext uri="{FF2B5EF4-FFF2-40B4-BE49-F238E27FC236}">
                    <a16:creationId xmlns:a16="http://schemas.microsoft.com/office/drawing/2014/main" id="{799A0E0B-E538-1C4C-3B14-7F9542F8001B}"/>
                  </a:ext>
                </a:extLst>
              </p14:cNvPr>
              <p14:cNvContentPartPr/>
              <p14:nvPr/>
            </p14:nvContentPartPr>
            <p14:xfrm>
              <a:off x="11486107" y="6138080"/>
              <a:ext cx="360" cy="360"/>
            </p14:xfrm>
          </p:contentPart>
        </mc:Choice>
        <mc:Fallback>
          <p:pic>
            <p:nvPicPr>
              <p:cNvPr id="105" name="Entrada de lápiz 104">
                <a:extLst>
                  <a:ext uri="{FF2B5EF4-FFF2-40B4-BE49-F238E27FC236}">
                    <a16:creationId xmlns:a16="http://schemas.microsoft.com/office/drawing/2014/main" id="{799A0E0B-E538-1C4C-3B14-7F9542F8001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1479987" y="61319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06" name="Entrada de lápiz 105">
                <a:extLst>
                  <a:ext uri="{FF2B5EF4-FFF2-40B4-BE49-F238E27FC236}">
                    <a16:creationId xmlns:a16="http://schemas.microsoft.com/office/drawing/2014/main" id="{34138E47-A746-D61D-0236-78953E3B5AC0}"/>
                  </a:ext>
                </a:extLst>
              </p14:cNvPr>
              <p14:cNvContentPartPr/>
              <p14:nvPr/>
            </p14:nvContentPartPr>
            <p14:xfrm>
              <a:off x="11387467" y="5884280"/>
              <a:ext cx="360" cy="360"/>
            </p14:xfrm>
          </p:contentPart>
        </mc:Choice>
        <mc:Fallback>
          <p:pic>
            <p:nvPicPr>
              <p:cNvPr id="106" name="Entrada de lápiz 105">
                <a:extLst>
                  <a:ext uri="{FF2B5EF4-FFF2-40B4-BE49-F238E27FC236}">
                    <a16:creationId xmlns:a16="http://schemas.microsoft.com/office/drawing/2014/main" id="{34138E47-A746-D61D-0236-78953E3B5AC0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1381347" y="58781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107" name="Entrada de lápiz 106">
                <a:extLst>
                  <a:ext uri="{FF2B5EF4-FFF2-40B4-BE49-F238E27FC236}">
                    <a16:creationId xmlns:a16="http://schemas.microsoft.com/office/drawing/2014/main" id="{4A1B0B19-3C95-0184-5F6E-ABFEF1EBACB6}"/>
                  </a:ext>
                </a:extLst>
              </p14:cNvPr>
              <p14:cNvContentPartPr/>
              <p14:nvPr/>
            </p14:nvContentPartPr>
            <p14:xfrm>
              <a:off x="11182987" y="5905160"/>
              <a:ext cx="360" cy="360"/>
            </p14:xfrm>
          </p:contentPart>
        </mc:Choice>
        <mc:Fallback>
          <p:pic>
            <p:nvPicPr>
              <p:cNvPr id="107" name="Entrada de lápiz 106">
                <a:extLst>
                  <a:ext uri="{FF2B5EF4-FFF2-40B4-BE49-F238E27FC236}">
                    <a16:creationId xmlns:a16="http://schemas.microsoft.com/office/drawing/2014/main" id="{4A1B0B19-3C95-0184-5F6E-ABFEF1EBACB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1176867" y="589904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08" name="Entrada de lápiz 107">
                <a:extLst>
                  <a:ext uri="{FF2B5EF4-FFF2-40B4-BE49-F238E27FC236}">
                    <a16:creationId xmlns:a16="http://schemas.microsoft.com/office/drawing/2014/main" id="{951D3414-F4DA-C211-B139-63CDF12341B8}"/>
                  </a:ext>
                </a:extLst>
              </p14:cNvPr>
              <p14:cNvContentPartPr/>
              <p14:nvPr/>
            </p14:nvContentPartPr>
            <p14:xfrm>
              <a:off x="11069947" y="6307640"/>
              <a:ext cx="360" cy="360"/>
            </p14:xfrm>
          </p:contentPart>
        </mc:Choice>
        <mc:Fallback>
          <p:pic>
            <p:nvPicPr>
              <p:cNvPr id="108" name="Entrada de lápiz 107">
                <a:extLst>
                  <a:ext uri="{FF2B5EF4-FFF2-40B4-BE49-F238E27FC236}">
                    <a16:creationId xmlns:a16="http://schemas.microsoft.com/office/drawing/2014/main" id="{951D3414-F4DA-C211-B139-63CDF12341B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1063827" y="630152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109" name="Entrada de lápiz 108">
                <a:extLst>
                  <a:ext uri="{FF2B5EF4-FFF2-40B4-BE49-F238E27FC236}">
                    <a16:creationId xmlns:a16="http://schemas.microsoft.com/office/drawing/2014/main" id="{128E60BC-B4A3-CD8A-9CEA-C4F29402E11B}"/>
                  </a:ext>
                </a:extLst>
              </p14:cNvPr>
              <p14:cNvContentPartPr/>
              <p14:nvPr/>
            </p14:nvContentPartPr>
            <p14:xfrm>
              <a:off x="10844227" y="6349760"/>
              <a:ext cx="360" cy="360"/>
            </p14:xfrm>
          </p:contentPart>
        </mc:Choice>
        <mc:Fallback>
          <p:pic>
            <p:nvPicPr>
              <p:cNvPr id="109" name="Entrada de lápiz 108">
                <a:extLst>
                  <a:ext uri="{FF2B5EF4-FFF2-40B4-BE49-F238E27FC236}">
                    <a16:creationId xmlns:a16="http://schemas.microsoft.com/office/drawing/2014/main" id="{128E60BC-B4A3-CD8A-9CEA-C4F29402E11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838107" y="634364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10" name="Entrada de lápiz 109">
                <a:extLst>
                  <a:ext uri="{FF2B5EF4-FFF2-40B4-BE49-F238E27FC236}">
                    <a16:creationId xmlns:a16="http://schemas.microsoft.com/office/drawing/2014/main" id="{C4D01377-2CA8-2223-E5AC-EF74907A7B2D}"/>
                  </a:ext>
                </a:extLst>
              </p14:cNvPr>
              <p14:cNvContentPartPr/>
              <p14:nvPr/>
            </p14:nvContentPartPr>
            <p14:xfrm>
              <a:off x="10773667" y="6272360"/>
              <a:ext cx="360" cy="360"/>
            </p14:xfrm>
          </p:contentPart>
        </mc:Choice>
        <mc:Fallback>
          <p:pic>
            <p:nvPicPr>
              <p:cNvPr id="110" name="Entrada de lápiz 109">
                <a:extLst>
                  <a:ext uri="{FF2B5EF4-FFF2-40B4-BE49-F238E27FC236}">
                    <a16:creationId xmlns:a16="http://schemas.microsoft.com/office/drawing/2014/main" id="{C4D01377-2CA8-2223-E5AC-EF74907A7B2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767547" y="626624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111" name="Entrada de lápiz 110">
                <a:extLst>
                  <a:ext uri="{FF2B5EF4-FFF2-40B4-BE49-F238E27FC236}">
                    <a16:creationId xmlns:a16="http://schemas.microsoft.com/office/drawing/2014/main" id="{10FAD311-AB9A-87D3-A5C2-4D7FF72683BF}"/>
                  </a:ext>
                </a:extLst>
              </p14:cNvPr>
              <p14:cNvContentPartPr/>
              <p14:nvPr/>
            </p14:nvContentPartPr>
            <p14:xfrm>
              <a:off x="11175787" y="6420320"/>
              <a:ext cx="360" cy="360"/>
            </p14:xfrm>
          </p:contentPart>
        </mc:Choice>
        <mc:Fallback>
          <p:pic>
            <p:nvPicPr>
              <p:cNvPr id="111" name="Entrada de lápiz 110">
                <a:extLst>
                  <a:ext uri="{FF2B5EF4-FFF2-40B4-BE49-F238E27FC236}">
                    <a16:creationId xmlns:a16="http://schemas.microsoft.com/office/drawing/2014/main" id="{10FAD311-AB9A-87D3-A5C2-4D7FF72683BF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1169667" y="641420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12" name="Entrada de lápiz 111">
                <a:extLst>
                  <a:ext uri="{FF2B5EF4-FFF2-40B4-BE49-F238E27FC236}">
                    <a16:creationId xmlns:a16="http://schemas.microsoft.com/office/drawing/2014/main" id="{8C3F5B22-369C-5105-AFB8-9F917E55E53E}"/>
                  </a:ext>
                </a:extLst>
              </p14:cNvPr>
              <p14:cNvContentPartPr/>
              <p14:nvPr/>
            </p14:nvContentPartPr>
            <p14:xfrm>
              <a:off x="11338147" y="6731000"/>
              <a:ext cx="360" cy="360"/>
            </p14:xfrm>
          </p:contentPart>
        </mc:Choice>
        <mc:Fallback>
          <p:pic>
            <p:nvPicPr>
              <p:cNvPr id="112" name="Entrada de lápiz 111">
                <a:extLst>
                  <a:ext uri="{FF2B5EF4-FFF2-40B4-BE49-F238E27FC236}">
                    <a16:creationId xmlns:a16="http://schemas.microsoft.com/office/drawing/2014/main" id="{8C3F5B22-369C-5105-AFB8-9F917E55E53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1332027" y="672488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113" name="Entrada de lápiz 112">
                <a:extLst>
                  <a:ext uri="{FF2B5EF4-FFF2-40B4-BE49-F238E27FC236}">
                    <a16:creationId xmlns:a16="http://schemas.microsoft.com/office/drawing/2014/main" id="{57D4A13E-4374-94DD-CF5A-7E88784F92C8}"/>
                  </a:ext>
                </a:extLst>
              </p14:cNvPr>
              <p14:cNvContentPartPr/>
              <p14:nvPr/>
            </p14:nvContentPartPr>
            <p14:xfrm>
              <a:off x="11013427" y="6632000"/>
              <a:ext cx="360" cy="360"/>
            </p14:xfrm>
          </p:contentPart>
        </mc:Choice>
        <mc:Fallback>
          <p:pic>
            <p:nvPicPr>
              <p:cNvPr id="113" name="Entrada de lápiz 112">
                <a:extLst>
                  <a:ext uri="{FF2B5EF4-FFF2-40B4-BE49-F238E27FC236}">
                    <a16:creationId xmlns:a16="http://schemas.microsoft.com/office/drawing/2014/main" id="{57D4A13E-4374-94DD-CF5A-7E88784F92C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1007307" y="662588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14" name="Entrada de lápiz 113">
                <a:extLst>
                  <a:ext uri="{FF2B5EF4-FFF2-40B4-BE49-F238E27FC236}">
                    <a16:creationId xmlns:a16="http://schemas.microsoft.com/office/drawing/2014/main" id="{93A0EA33-E752-2728-B035-BF621BB73243}"/>
                  </a:ext>
                </a:extLst>
              </p14:cNvPr>
              <p14:cNvContentPartPr/>
              <p14:nvPr/>
            </p14:nvContentPartPr>
            <p14:xfrm>
              <a:off x="10738387" y="6575480"/>
              <a:ext cx="360" cy="360"/>
            </p14:xfrm>
          </p:contentPart>
        </mc:Choice>
        <mc:Fallback>
          <p:pic>
            <p:nvPicPr>
              <p:cNvPr id="114" name="Entrada de lápiz 113">
                <a:extLst>
                  <a:ext uri="{FF2B5EF4-FFF2-40B4-BE49-F238E27FC236}">
                    <a16:creationId xmlns:a16="http://schemas.microsoft.com/office/drawing/2014/main" id="{93A0EA33-E752-2728-B035-BF621BB7324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732267" y="65693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115" name="Entrada de lápiz 114">
                <a:extLst>
                  <a:ext uri="{FF2B5EF4-FFF2-40B4-BE49-F238E27FC236}">
                    <a16:creationId xmlns:a16="http://schemas.microsoft.com/office/drawing/2014/main" id="{A81F7E73-F0D9-EED5-5B05-225C3398D3C5}"/>
                  </a:ext>
                </a:extLst>
              </p14:cNvPr>
              <p14:cNvContentPartPr/>
              <p14:nvPr/>
            </p14:nvContentPartPr>
            <p14:xfrm>
              <a:off x="10498627" y="6462800"/>
              <a:ext cx="360" cy="360"/>
            </p14:xfrm>
          </p:contentPart>
        </mc:Choice>
        <mc:Fallback>
          <p:pic>
            <p:nvPicPr>
              <p:cNvPr id="115" name="Entrada de lápiz 114">
                <a:extLst>
                  <a:ext uri="{FF2B5EF4-FFF2-40B4-BE49-F238E27FC236}">
                    <a16:creationId xmlns:a16="http://schemas.microsoft.com/office/drawing/2014/main" id="{A81F7E73-F0D9-EED5-5B05-225C3398D3C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492507" y="645668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116" name="Entrada de lápiz 115">
                <a:extLst>
                  <a:ext uri="{FF2B5EF4-FFF2-40B4-BE49-F238E27FC236}">
                    <a16:creationId xmlns:a16="http://schemas.microsoft.com/office/drawing/2014/main" id="{3D1042B9-9FC8-1684-E8EE-59161B51C36D}"/>
                  </a:ext>
                </a:extLst>
              </p14:cNvPr>
              <p14:cNvContentPartPr/>
              <p14:nvPr/>
            </p14:nvContentPartPr>
            <p14:xfrm>
              <a:off x="11253547" y="6399080"/>
              <a:ext cx="360" cy="360"/>
            </p14:xfrm>
          </p:contentPart>
        </mc:Choice>
        <mc:Fallback>
          <p:pic>
            <p:nvPicPr>
              <p:cNvPr id="116" name="Entrada de lápiz 115">
                <a:extLst>
                  <a:ext uri="{FF2B5EF4-FFF2-40B4-BE49-F238E27FC236}">
                    <a16:creationId xmlns:a16="http://schemas.microsoft.com/office/drawing/2014/main" id="{3D1042B9-9FC8-1684-E8EE-59161B51C36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1247427" y="63929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117" name="Entrada de lápiz 116">
                <a:extLst>
                  <a:ext uri="{FF2B5EF4-FFF2-40B4-BE49-F238E27FC236}">
                    <a16:creationId xmlns:a16="http://schemas.microsoft.com/office/drawing/2014/main" id="{4379BE4E-D685-1240-9980-F3A12A331F42}"/>
                  </a:ext>
                </a:extLst>
              </p14:cNvPr>
              <p14:cNvContentPartPr/>
              <p14:nvPr/>
            </p14:nvContentPartPr>
            <p14:xfrm>
              <a:off x="11591947" y="6554600"/>
              <a:ext cx="360" cy="360"/>
            </p14:xfrm>
          </p:contentPart>
        </mc:Choice>
        <mc:Fallback>
          <p:pic>
            <p:nvPicPr>
              <p:cNvPr id="117" name="Entrada de lápiz 116">
                <a:extLst>
                  <a:ext uri="{FF2B5EF4-FFF2-40B4-BE49-F238E27FC236}">
                    <a16:creationId xmlns:a16="http://schemas.microsoft.com/office/drawing/2014/main" id="{4379BE4E-D685-1240-9980-F3A12A331F42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1585827" y="654848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123" name="Entrada de lápiz 122">
                <a:extLst>
                  <a:ext uri="{FF2B5EF4-FFF2-40B4-BE49-F238E27FC236}">
                    <a16:creationId xmlns:a16="http://schemas.microsoft.com/office/drawing/2014/main" id="{84665E17-4042-A8DF-05F5-3FCAAF3A3944}"/>
                  </a:ext>
                </a:extLst>
              </p14:cNvPr>
              <p14:cNvContentPartPr/>
              <p14:nvPr/>
            </p14:nvContentPartPr>
            <p14:xfrm>
              <a:off x="11726227" y="5369120"/>
              <a:ext cx="360" cy="360"/>
            </p14:xfrm>
          </p:contentPart>
        </mc:Choice>
        <mc:Fallback>
          <p:pic>
            <p:nvPicPr>
              <p:cNvPr id="123" name="Entrada de lápiz 122">
                <a:extLst>
                  <a:ext uri="{FF2B5EF4-FFF2-40B4-BE49-F238E27FC236}">
                    <a16:creationId xmlns:a16="http://schemas.microsoft.com/office/drawing/2014/main" id="{84665E17-4042-A8DF-05F5-3FCAAF3A394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1720107" y="536300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124" name="Entrada de lápiz 123">
                <a:extLst>
                  <a:ext uri="{FF2B5EF4-FFF2-40B4-BE49-F238E27FC236}">
                    <a16:creationId xmlns:a16="http://schemas.microsoft.com/office/drawing/2014/main" id="{7F73653D-5F2E-D87F-1E0A-CBE7D5AA1577}"/>
                  </a:ext>
                </a:extLst>
              </p14:cNvPr>
              <p14:cNvContentPartPr/>
              <p14:nvPr/>
            </p14:nvContentPartPr>
            <p14:xfrm>
              <a:off x="11726227" y="5355080"/>
              <a:ext cx="360" cy="360"/>
            </p14:xfrm>
          </p:contentPart>
        </mc:Choice>
        <mc:Fallback>
          <p:pic>
            <p:nvPicPr>
              <p:cNvPr id="124" name="Entrada de lápiz 123">
                <a:extLst>
                  <a:ext uri="{FF2B5EF4-FFF2-40B4-BE49-F238E27FC236}">
                    <a16:creationId xmlns:a16="http://schemas.microsoft.com/office/drawing/2014/main" id="{7F73653D-5F2E-D87F-1E0A-CBE7D5AA157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1720107" y="53489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125" name="Entrada de lápiz 124">
                <a:extLst>
                  <a:ext uri="{FF2B5EF4-FFF2-40B4-BE49-F238E27FC236}">
                    <a16:creationId xmlns:a16="http://schemas.microsoft.com/office/drawing/2014/main" id="{83ABDC1B-7795-30AB-A0F7-CFBB0E052546}"/>
                  </a:ext>
                </a:extLst>
              </p14:cNvPr>
              <p14:cNvContentPartPr/>
              <p14:nvPr/>
            </p14:nvContentPartPr>
            <p14:xfrm>
              <a:off x="11239147" y="5446880"/>
              <a:ext cx="360" cy="360"/>
            </p14:xfrm>
          </p:contentPart>
        </mc:Choice>
        <mc:Fallback>
          <p:pic>
            <p:nvPicPr>
              <p:cNvPr id="125" name="Entrada de lápiz 124">
                <a:extLst>
                  <a:ext uri="{FF2B5EF4-FFF2-40B4-BE49-F238E27FC236}">
                    <a16:creationId xmlns:a16="http://schemas.microsoft.com/office/drawing/2014/main" id="{83ABDC1B-7795-30AB-A0F7-CFBB0E05254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1233027" y="54407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126" name="Entrada de lápiz 125">
                <a:extLst>
                  <a:ext uri="{FF2B5EF4-FFF2-40B4-BE49-F238E27FC236}">
                    <a16:creationId xmlns:a16="http://schemas.microsoft.com/office/drawing/2014/main" id="{8962DD53-EC22-8ED5-BDC4-DF69AACD03C2}"/>
                  </a:ext>
                </a:extLst>
              </p14:cNvPr>
              <p14:cNvContentPartPr/>
              <p14:nvPr/>
            </p14:nvContentPartPr>
            <p14:xfrm>
              <a:off x="10971307" y="5651360"/>
              <a:ext cx="360" cy="360"/>
            </p14:xfrm>
          </p:contentPart>
        </mc:Choice>
        <mc:Fallback>
          <p:pic>
            <p:nvPicPr>
              <p:cNvPr id="126" name="Entrada de lápiz 125">
                <a:extLst>
                  <a:ext uri="{FF2B5EF4-FFF2-40B4-BE49-F238E27FC236}">
                    <a16:creationId xmlns:a16="http://schemas.microsoft.com/office/drawing/2014/main" id="{8962DD53-EC22-8ED5-BDC4-DF69AACD03C2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965187" y="564524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27" name="Entrada de lápiz 126">
                <a:extLst>
                  <a:ext uri="{FF2B5EF4-FFF2-40B4-BE49-F238E27FC236}">
                    <a16:creationId xmlns:a16="http://schemas.microsoft.com/office/drawing/2014/main" id="{45FF8096-C121-7952-E56E-783515FA2702}"/>
                  </a:ext>
                </a:extLst>
              </p14:cNvPr>
              <p14:cNvContentPartPr/>
              <p14:nvPr/>
            </p14:nvContentPartPr>
            <p14:xfrm>
              <a:off x="10844227" y="6116840"/>
              <a:ext cx="360" cy="360"/>
            </p14:xfrm>
          </p:contentPart>
        </mc:Choice>
        <mc:Fallback>
          <p:pic>
            <p:nvPicPr>
              <p:cNvPr id="127" name="Entrada de lápiz 126">
                <a:extLst>
                  <a:ext uri="{FF2B5EF4-FFF2-40B4-BE49-F238E27FC236}">
                    <a16:creationId xmlns:a16="http://schemas.microsoft.com/office/drawing/2014/main" id="{45FF8096-C121-7952-E56E-783515FA2702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838107" y="611072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128" name="Entrada de lápiz 127">
                <a:extLst>
                  <a:ext uri="{FF2B5EF4-FFF2-40B4-BE49-F238E27FC236}">
                    <a16:creationId xmlns:a16="http://schemas.microsoft.com/office/drawing/2014/main" id="{C080EDFD-3FED-6574-9954-E3E686B3359E}"/>
                  </a:ext>
                </a:extLst>
              </p14:cNvPr>
              <p14:cNvContentPartPr/>
              <p14:nvPr/>
            </p14:nvContentPartPr>
            <p14:xfrm>
              <a:off x="10576027" y="6533360"/>
              <a:ext cx="360" cy="360"/>
            </p14:xfrm>
          </p:contentPart>
        </mc:Choice>
        <mc:Fallback>
          <p:pic>
            <p:nvPicPr>
              <p:cNvPr id="128" name="Entrada de lápiz 127">
                <a:extLst>
                  <a:ext uri="{FF2B5EF4-FFF2-40B4-BE49-F238E27FC236}">
                    <a16:creationId xmlns:a16="http://schemas.microsoft.com/office/drawing/2014/main" id="{C080EDFD-3FED-6574-9954-E3E686B3359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569907" y="652724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29" name="Entrada de lápiz 128">
                <a:extLst>
                  <a:ext uri="{FF2B5EF4-FFF2-40B4-BE49-F238E27FC236}">
                    <a16:creationId xmlns:a16="http://schemas.microsoft.com/office/drawing/2014/main" id="{E2FF406B-8C05-92C0-668F-091FEA73012E}"/>
                  </a:ext>
                </a:extLst>
              </p14:cNvPr>
              <p14:cNvContentPartPr/>
              <p14:nvPr/>
            </p14:nvContentPartPr>
            <p14:xfrm>
              <a:off x="11126467" y="6498080"/>
              <a:ext cx="360" cy="360"/>
            </p14:xfrm>
          </p:contentPart>
        </mc:Choice>
        <mc:Fallback>
          <p:pic>
            <p:nvPicPr>
              <p:cNvPr id="129" name="Entrada de lápiz 128">
                <a:extLst>
                  <a:ext uri="{FF2B5EF4-FFF2-40B4-BE49-F238E27FC236}">
                    <a16:creationId xmlns:a16="http://schemas.microsoft.com/office/drawing/2014/main" id="{E2FF406B-8C05-92C0-668F-091FEA73012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1120347" y="64919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130" name="Entrada de lápiz 129">
                <a:extLst>
                  <a:ext uri="{FF2B5EF4-FFF2-40B4-BE49-F238E27FC236}">
                    <a16:creationId xmlns:a16="http://schemas.microsoft.com/office/drawing/2014/main" id="{C16FFE33-6D28-49C5-463C-AF251C880D9B}"/>
                  </a:ext>
                </a:extLst>
              </p14:cNvPr>
              <p14:cNvContentPartPr/>
              <p14:nvPr/>
            </p14:nvContentPartPr>
            <p14:xfrm>
              <a:off x="11669707" y="6349760"/>
              <a:ext cx="360" cy="360"/>
            </p14:xfrm>
          </p:contentPart>
        </mc:Choice>
        <mc:Fallback>
          <p:pic>
            <p:nvPicPr>
              <p:cNvPr id="130" name="Entrada de lápiz 129">
                <a:extLst>
                  <a:ext uri="{FF2B5EF4-FFF2-40B4-BE49-F238E27FC236}">
                    <a16:creationId xmlns:a16="http://schemas.microsoft.com/office/drawing/2014/main" id="{C16FFE33-6D28-49C5-463C-AF251C880D9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1663587" y="634364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31" name="Entrada de lápiz 130">
                <a:extLst>
                  <a:ext uri="{FF2B5EF4-FFF2-40B4-BE49-F238E27FC236}">
                    <a16:creationId xmlns:a16="http://schemas.microsoft.com/office/drawing/2014/main" id="{616D3715-3F0E-2E27-0893-27F48EF93325}"/>
                  </a:ext>
                </a:extLst>
              </p14:cNvPr>
              <p14:cNvContentPartPr/>
              <p14:nvPr/>
            </p14:nvContentPartPr>
            <p14:xfrm>
              <a:off x="11620387" y="6081560"/>
              <a:ext cx="360" cy="360"/>
            </p14:xfrm>
          </p:contentPart>
        </mc:Choice>
        <mc:Fallback>
          <p:pic>
            <p:nvPicPr>
              <p:cNvPr id="131" name="Entrada de lápiz 130">
                <a:extLst>
                  <a:ext uri="{FF2B5EF4-FFF2-40B4-BE49-F238E27FC236}">
                    <a16:creationId xmlns:a16="http://schemas.microsoft.com/office/drawing/2014/main" id="{616D3715-3F0E-2E27-0893-27F48EF9332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1614267" y="607544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132" name="Entrada de lápiz 131">
                <a:extLst>
                  <a:ext uri="{FF2B5EF4-FFF2-40B4-BE49-F238E27FC236}">
                    <a16:creationId xmlns:a16="http://schemas.microsoft.com/office/drawing/2014/main" id="{E5D34077-AEB9-4E4C-EF58-4520F5E013E9}"/>
                  </a:ext>
                </a:extLst>
              </p14:cNvPr>
              <p14:cNvContentPartPr/>
              <p14:nvPr/>
            </p14:nvContentPartPr>
            <p14:xfrm>
              <a:off x="11387467" y="5975720"/>
              <a:ext cx="360" cy="360"/>
            </p14:xfrm>
          </p:contentPart>
        </mc:Choice>
        <mc:Fallback>
          <p:pic>
            <p:nvPicPr>
              <p:cNvPr id="132" name="Entrada de lápiz 131">
                <a:extLst>
                  <a:ext uri="{FF2B5EF4-FFF2-40B4-BE49-F238E27FC236}">
                    <a16:creationId xmlns:a16="http://schemas.microsoft.com/office/drawing/2014/main" id="{E5D34077-AEB9-4E4C-EF58-4520F5E013E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1381347" y="596960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33" name="Entrada de lápiz 132">
                <a:extLst>
                  <a:ext uri="{FF2B5EF4-FFF2-40B4-BE49-F238E27FC236}">
                    <a16:creationId xmlns:a16="http://schemas.microsoft.com/office/drawing/2014/main" id="{9DEA76BB-EECC-5629-C334-BE10C62AB78A}"/>
                  </a:ext>
                </a:extLst>
              </p14:cNvPr>
              <p14:cNvContentPartPr/>
              <p14:nvPr/>
            </p14:nvContentPartPr>
            <p14:xfrm>
              <a:off x="10844227" y="6074720"/>
              <a:ext cx="360" cy="360"/>
            </p14:xfrm>
          </p:contentPart>
        </mc:Choice>
        <mc:Fallback>
          <p:pic>
            <p:nvPicPr>
              <p:cNvPr id="133" name="Entrada de lápiz 132">
                <a:extLst>
                  <a:ext uri="{FF2B5EF4-FFF2-40B4-BE49-F238E27FC236}">
                    <a16:creationId xmlns:a16="http://schemas.microsoft.com/office/drawing/2014/main" id="{9DEA76BB-EECC-5629-C334-BE10C62AB78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838107" y="606860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134" name="Entrada de lápiz 133">
                <a:extLst>
                  <a:ext uri="{FF2B5EF4-FFF2-40B4-BE49-F238E27FC236}">
                    <a16:creationId xmlns:a16="http://schemas.microsoft.com/office/drawing/2014/main" id="{1ACDF679-B608-268C-3B27-D4AB5282796A}"/>
                  </a:ext>
                </a:extLst>
              </p14:cNvPr>
              <p14:cNvContentPartPr/>
              <p14:nvPr/>
            </p14:nvContentPartPr>
            <p14:xfrm>
              <a:off x="10724347" y="6392240"/>
              <a:ext cx="360" cy="360"/>
            </p14:xfrm>
          </p:contentPart>
        </mc:Choice>
        <mc:Fallback>
          <p:pic>
            <p:nvPicPr>
              <p:cNvPr id="134" name="Entrada de lápiz 133">
                <a:extLst>
                  <a:ext uri="{FF2B5EF4-FFF2-40B4-BE49-F238E27FC236}">
                    <a16:creationId xmlns:a16="http://schemas.microsoft.com/office/drawing/2014/main" id="{1ACDF679-B608-268C-3B27-D4AB5282796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718227" y="638612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138" name="Entrada de lápiz 137">
                <a:extLst>
                  <a:ext uri="{FF2B5EF4-FFF2-40B4-BE49-F238E27FC236}">
                    <a16:creationId xmlns:a16="http://schemas.microsoft.com/office/drawing/2014/main" id="{94AB8ED1-B1D2-999F-F9BF-A765EA4EED42}"/>
                  </a:ext>
                </a:extLst>
              </p14:cNvPr>
              <p14:cNvContentPartPr/>
              <p14:nvPr/>
            </p14:nvContentPartPr>
            <p14:xfrm>
              <a:off x="698347" y="458360"/>
              <a:ext cx="360" cy="360"/>
            </p14:xfrm>
          </p:contentPart>
        </mc:Choice>
        <mc:Fallback>
          <p:pic>
            <p:nvPicPr>
              <p:cNvPr id="138" name="Entrada de lápiz 137">
                <a:extLst>
                  <a:ext uri="{FF2B5EF4-FFF2-40B4-BE49-F238E27FC236}">
                    <a16:creationId xmlns:a16="http://schemas.microsoft.com/office/drawing/2014/main" id="{94AB8ED1-B1D2-999F-F9BF-A765EA4EED42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92227" y="45224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139" name="Entrada de lápiz 138">
                <a:extLst>
                  <a:ext uri="{FF2B5EF4-FFF2-40B4-BE49-F238E27FC236}">
                    <a16:creationId xmlns:a16="http://schemas.microsoft.com/office/drawing/2014/main" id="{C16730E5-8D98-1C1A-6857-D32C2072F0B9}"/>
                  </a:ext>
                </a:extLst>
              </p14:cNvPr>
              <p14:cNvContentPartPr/>
              <p14:nvPr/>
            </p14:nvContentPartPr>
            <p14:xfrm>
              <a:off x="571267" y="373760"/>
              <a:ext cx="360" cy="360"/>
            </p14:xfrm>
          </p:contentPart>
        </mc:Choice>
        <mc:Fallback>
          <p:pic>
            <p:nvPicPr>
              <p:cNvPr id="139" name="Entrada de lápiz 138">
                <a:extLst>
                  <a:ext uri="{FF2B5EF4-FFF2-40B4-BE49-F238E27FC236}">
                    <a16:creationId xmlns:a16="http://schemas.microsoft.com/office/drawing/2014/main" id="{C16730E5-8D98-1C1A-6857-D32C2072F0B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65147" y="36764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140" name="Entrada de lápiz 139">
                <a:extLst>
                  <a:ext uri="{FF2B5EF4-FFF2-40B4-BE49-F238E27FC236}">
                    <a16:creationId xmlns:a16="http://schemas.microsoft.com/office/drawing/2014/main" id="{31320605-98DC-E2A1-67BD-69A02DCBBAB9}"/>
                  </a:ext>
                </a:extLst>
              </p14:cNvPr>
              <p14:cNvContentPartPr/>
              <p14:nvPr/>
            </p14:nvContentPartPr>
            <p14:xfrm>
              <a:off x="155107" y="818360"/>
              <a:ext cx="360" cy="360"/>
            </p14:xfrm>
          </p:contentPart>
        </mc:Choice>
        <mc:Fallback>
          <p:pic>
            <p:nvPicPr>
              <p:cNvPr id="140" name="Entrada de lápiz 139">
                <a:extLst>
                  <a:ext uri="{FF2B5EF4-FFF2-40B4-BE49-F238E27FC236}">
                    <a16:creationId xmlns:a16="http://schemas.microsoft.com/office/drawing/2014/main" id="{31320605-98DC-E2A1-67BD-69A02DCBBAB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48987" y="81224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141" name="Entrada de lápiz 140">
                <a:extLst>
                  <a:ext uri="{FF2B5EF4-FFF2-40B4-BE49-F238E27FC236}">
                    <a16:creationId xmlns:a16="http://schemas.microsoft.com/office/drawing/2014/main" id="{341BCEAE-FDE1-0E6D-B767-146C505E76B4}"/>
                  </a:ext>
                </a:extLst>
              </p14:cNvPr>
              <p14:cNvContentPartPr/>
              <p14:nvPr/>
            </p14:nvContentPartPr>
            <p14:xfrm>
              <a:off x="768907" y="910160"/>
              <a:ext cx="360" cy="360"/>
            </p14:xfrm>
          </p:contentPart>
        </mc:Choice>
        <mc:Fallback>
          <p:pic>
            <p:nvPicPr>
              <p:cNvPr id="141" name="Entrada de lápiz 140">
                <a:extLst>
                  <a:ext uri="{FF2B5EF4-FFF2-40B4-BE49-F238E27FC236}">
                    <a16:creationId xmlns:a16="http://schemas.microsoft.com/office/drawing/2014/main" id="{341BCEAE-FDE1-0E6D-B767-146C505E76B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9907" y="9011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143" name="Entrada de lápiz 142">
                <a:extLst>
                  <a:ext uri="{FF2B5EF4-FFF2-40B4-BE49-F238E27FC236}">
                    <a16:creationId xmlns:a16="http://schemas.microsoft.com/office/drawing/2014/main" id="{064E6CB6-B438-6831-9E09-FED32A227362}"/>
                  </a:ext>
                </a:extLst>
              </p14:cNvPr>
              <p14:cNvContentPartPr/>
              <p14:nvPr/>
            </p14:nvContentPartPr>
            <p14:xfrm>
              <a:off x="317467" y="1389680"/>
              <a:ext cx="360" cy="360"/>
            </p14:xfrm>
          </p:contentPart>
        </mc:Choice>
        <mc:Fallback>
          <p:pic>
            <p:nvPicPr>
              <p:cNvPr id="143" name="Entrada de lápiz 142">
                <a:extLst>
                  <a:ext uri="{FF2B5EF4-FFF2-40B4-BE49-F238E27FC236}">
                    <a16:creationId xmlns:a16="http://schemas.microsoft.com/office/drawing/2014/main" id="{064E6CB6-B438-6831-9E09-FED32A22736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8467" y="13810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144" name="Entrada de lápiz 143">
                <a:extLst>
                  <a:ext uri="{FF2B5EF4-FFF2-40B4-BE49-F238E27FC236}">
                    <a16:creationId xmlns:a16="http://schemas.microsoft.com/office/drawing/2014/main" id="{5DD81B13-4181-CFC6-EC1C-B78D7296B0A6}"/>
                  </a:ext>
                </a:extLst>
              </p14:cNvPr>
              <p14:cNvContentPartPr/>
              <p14:nvPr/>
            </p14:nvContentPartPr>
            <p14:xfrm>
              <a:off x="253747" y="1178000"/>
              <a:ext cx="360" cy="360"/>
            </p14:xfrm>
          </p:contentPart>
        </mc:Choice>
        <mc:Fallback>
          <p:pic>
            <p:nvPicPr>
              <p:cNvPr id="144" name="Entrada de lápiz 143">
                <a:extLst>
                  <a:ext uri="{FF2B5EF4-FFF2-40B4-BE49-F238E27FC236}">
                    <a16:creationId xmlns:a16="http://schemas.microsoft.com/office/drawing/2014/main" id="{5DD81B13-4181-CFC6-EC1C-B78D7296B0A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5107" y="11693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145" name="Entrada de lápiz 144">
                <a:extLst>
                  <a:ext uri="{FF2B5EF4-FFF2-40B4-BE49-F238E27FC236}">
                    <a16:creationId xmlns:a16="http://schemas.microsoft.com/office/drawing/2014/main" id="{B0725398-9FB8-4CF7-9B38-803F3E7B5A42}"/>
                  </a:ext>
                </a:extLst>
              </p14:cNvPr>
              <p14:cNvContentPartPr/>
              <p14:nvPr/>
            </p14:nvContentPartPr>
            <p14:xfrm>
              <a:off x="874747" y="522080"/>
              <a:ext cx="360" cy="360"/>
            </p14:xfrm>
          </p:contentPart>
        </mc:Choice>
        <mc:Fallback>
          <p:pic>
            <p:nvPicPr>
              <p:cNvPr id="145" name="Entrada de lápiz 144">
                <a:extLst>
                  <a:ext uri="{FF2B5EF4-FFF2-40B4-BE49-F238E27FC236}">
                    <a16:creationId xmlns:a16="http://schemas.microsoft.com/office/drawing/2014/main" id="{B0725398-9FB8-4CF7-9B38-803F3E7B5A4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5747" y="5130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146" name="Entrada de lápiz 145">
                <a:extLst>
                  <a:ext uri="{FF2B5EF4-FFF2-40B4-BE49-F238E27FC236}">
                    <a16:creationId xmlns:a16="http://schemas.microsoft.com/office/drawing/2014/main" id="{4BAA29A3-E3BD-BBBF-19CE-0E4C409CA67E}"/>
                  </a:ext>
                </a:extLst>
              </p14:cNvPr>
              <p14:cNvContentPartPr/>
              <p14:nvPr/>
            </p14:nvContentPartPr>
            <p14:xfrm>
              <a:off x="924067" y="691280"/>
              <a:ext cx="360" cy="360"/>
            </p14:xfrm>
          </p:contentPart>
        </mc:Choice>
        <mc:Fallback>
          <p:pic>
            <p:nvPicPr>
              <p:cNvPr id="146" name="Entrada de lápiz 145">
                <a:extLst>
                  <a:ext uri="{FF2B5EF4-FFF2-40B4-BE49-F238E27FC236}">
                    <a16:creationId xmlns:a16="http://schemas.microsoft.com/office/drawing/2014/main" id="{4BAA29A3-E3BD-BBBF-19CE-0E4C409CA67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5427" y="6822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147" name="Entrada de lápiz 146">
                <a:extLst>
                  <a:ext uri="{FF2B5EF4-FFF2-40B4-BE49-F238E27FC236}">
                    <a16:creationId xmlns:a16="http://schemas.microsoft.com/office/drawing/2014/main" id="{4A4AEE41-4F01-031B-02E7-ED91127C12B1}"/>
                  </a:ext>
                </a:extLst>
              </p14:cNvPr>
              <p14:cNvContentPartPr/>
              <p14:nvPr/>
            </p14:nvContentPartPr>
            <p14:xfrm>
              <a:off x="620587" y="373760"/>
              <a:ext cx="360" cy="360"/>
            </p14:xfrm>
          </p:contentPart>
        </mc:Choice>
        <mc:Fallback>
          <p:pic>
            <p:nvPicPr>
              <p:cNvPr id="147" name="Entrada de lápiz 146">
                <a:extLst>
                  <a:ext uri="{FF2B5EF4-FFF2-40B4-BE49-F238E27FC236}">
                    <a16:creationId xmlns:a16="http://schemas.microsoft.com/office/drawing/2014/main" id="{4A4AEE41-4F01-031B-02E7-ED91127C12B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1947" y="3651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148" name="Entrada de lápiz 147">
                <a:extLst>
                  <a:ext uri="{FF2B5EF4-FFF2-40B4-BE49-F238E27FC236}">
                    <a16:creationId xmlns:a16="http://schemas.microsoft.com/office/drawing/2014/main" id="{94510977-990D-757B-6D3B-F94BFE005BAF}"/>
                  </a:ext>
                </a:extLst>
              </p14:cNvPr>
              <p14:cNvContentPartPr/>
              <p14:nvPr/>
            </p14:nvContentPartPr>
            <p14:xfrm>
              <a:off x="388027" y="359720"/>
              <a:ext cx="360" cy="360"/>
            </p14:xfrm>
          </p:contentPart>
        </mc:Choice>
        <mc:Fallback>
          <p:pic>
            <p:nvPicPr>
              <p:cNvPr id="148" name="Entrada de lápiz 147">
                <a:extLst>
                  <a:ext uri="{FF2B5EF4-FFF2-40B4-BE49-F238E27FC236}">
                    <a16:creationId xmlns:a16="http://schemas.microsoft.com/office/drawing/2014/main" id="{94510977-990D-757B-6D3B-F94BFE005BA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9027" y="3507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149" name="Entrada de lápiz 148">
                <a:extLst>
                  <a:ext uri="{FF2B5EF4-FFF2-40B4-BE49-F238E27FC236}">
                    <a16:creationId xmlns:a16="http://schemas.microsoft.com/office/drawing/2014/main" id="{85326AA7-195D-AE82-E600-4B6EB74E45CD}"/>
                  </a:ext>
                </a:extLst>
              </p14:cNvPr>
              <p14:cNvContentPartPr/>
              <p14:nvPr/>
            </p14:nvContentPartPr>
            <p14:xfrm>
              <a:off x="105787" y="712520"/>
              <a:ext cx="360" cy="360"/>
            </p14:xfrm>
          </p:contentPart>
        </mc:Choice>
        <mc:Fallback>
          <p:pic>
            <p:nvPicPr>
              <p:cNvPr id="149" name="Entrada de lápiz 148">
                <a:extLst>
                  <a:ext uri="{FF2B5EF4-FFF2-40B4-BE49-F238E27FC236}">
                    <a16:creationId xmlns:a16="http://schemas.microsoft.com/office/drawing/2014/main" id="{85326AA7-195D-AE82-E600-4B6EB74E45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787" y="7035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50" name="Entrada de lápiz 149">
                <a:extLst>
                  <a:ext uri="{FF2B5EF4-FFF2-40B4-BE49-F238E27FC236}">
                    <a16:creationId xmlns:a16="http://schemas.microsoft.com/office/drawing/2014/main" id="{510E891A-DA23-192C-F663-12A509492BCD}"/>
                  </a:ext>
                </a:extLst>
              </p14:cNvPr>
              <p14:cNvContentPartPr/>
              <p14:nvPr/>
            </p14:nvContentPartPr>
            <p14:xfrm>
              <a:off x="204427" y="1333160"/>
              <a:ext cx="360" cy="360"/>
            </p14:xfrm>
          </p:contentPart>
        </mc:Choice>
        <mc:Fallback>
          <p:pic>
            <p:nvPicPr>
              <p:cNvPr id="150" name="Entrada de lápiz 149">
                <a:extLst>
                  <a:ext uri="{FF2B5EF4-FFF2-40B4-BE49-F238E27FC236}">
                    <a16:creationId xmlns:a16="http://schemas.microsoft.com/office/drawing/2014/main" id="{510E891A-DA23-192C-F663-12A509492B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787" y="13245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151" name="Entrada de lápiz 150">
                <a:extLst>
                  <a:ext uri="{FF2B5EF4-FFF2-40B4-BE49-F238E27FC236}">
                    <a16:creationId xmlns:a16="http://schemas.microsoft.com/office/drawing/2014/main" id="{3DDD46A6-5A26-3746-BFB8-6DDFBE887100}"/>
                  </a:ext>
                </a:extLst>
              </p14:cNvPr>
              <p14:cNvContentPartPr/>
              <p14:nvPr/>
            </p14:nvContentPartPr>
            <p14:xfrm>
              <a:off x="197227" y="1135880"/>
              <a:ext cx="360" cy="360"/>
            </p14:xfrm>
          </p:contentPart>
        </mc:Choice>
        <mc:Fallback>
          <p:pic>
            <p:nvPicPr>
              <p:cNvPr id="151" name="Entrada de lápiz 150">
                <a:extLst>
                  <a:ext uri="{FF2B5EF4-FFF2-40B4-BE49-F238E27FC236}">
                    <a16:creationId xmlns:a16="http://schemas.microsoft.com/office/drawing/2014/main" id="{3DDD46A6-5A26-3746-BFB8-6DDFBE88710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8587" y="11268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52" name="Entrada de lápiz 151">
                <a:extLst>
                  <a:ext uri="{FF2B5EF4-FFF2-40B4-BE49-F238E27FC236}">
                    <a16:creationId xmlns:a16="http://schemas.microsoft.com/office/drawing/2014/main" id="{5B7CBA3A-0839-758A-A663-7EF98C1934BC}"/>
                  </a:ext>
                </a:extLst>
              </p14:cNvPr>
              <p14:cNvContentPartPr/>
              <p14:nvPr/>
            </p14:nvContentPartPr>
            <p14:xfrm>
              <a:off x="161947" y="648800"/>
              <a:ext cx="360" cy="360"/>
            </p14:xfrm>
          </p:contentPart>
        </mc:Choice>
        <mc:Fallback>
          <p:pic>
            <p:nvPicPr>
              <p:cNvPr id="152" name="Entrada de lápiz 151">
                <a:extLst>
                  <a:ext uri="{FF2B5EF4-FFF2-40B4-BE49-F238E27FC236}">
                    <a16:creationId xmlns:a16="http://schemas.microsoft.com/office/drawing/2014/main" id="{5B7CBA3A-0839-758A-A663-7EF98C1934B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3307" y="6401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153" name="Entrada de lápiz 152">
                <a:extLst>
                  <a:ext uri="{FF2B5EF4-FFF2-40B4-BE49-F238E27FC236}">
                    <a16:creationId xmlns:a16="http://schemas.microsoft.com/office/drawing/2014/main" id="{4DE25E7D-DC32-F210-C54F-306A08E5AED3}"/>
                  </a:ext>
                </a:extLst>
              </p14:cNvPr>
              <p14:cNvContentPartPr/>
              <p14:nvPr/>
            </p14:nvContentPartPr>
            <p14:xfrm>
              <a:off x="12043747" y="6526160"/>
              <a:ext cx="360" cy="360"/>
            </p14:xfrm>
          </p:contentPart>
        </mc:Choice>
        <mc:Fallback>
          <p:pic>
            <p:nvPicPr>
              <p:cNvPr id="153" name="Entrada de lápiz 152">
                <a:extLst>
                  <a:ext uri="{FF2B5EF4-FFF2-40B4-BE49-F238E27FC236}">
                    <a16:creationId xmlns:a16="http://schemas.microsoft.com/office/drawing/2014/main" id="{4DE25E7D-DC32-F210-C54F-306A08E5AED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034747" y="65175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54" name="Entrada de lápiz 153">
                <a:extLst>
                  <a:ext uri="{FF2B5EF4-FFF2-40B4-BE49-F238E27FC236}">
                    <a16:creationId xmlns:a16="http://schemas.microsoft.com/office/drawing/2014/main" id="{A212A087-3B1A-51C3-FCAE-36877BD066BB}"/>
                  </a:ext>
                </a:extLst>
              </p14:cNvPr>
              <p14:cNvContentPartPr/>
              <p14:nvPr/>
            </p14:nvContentPartPr>
            <p14:xfrm>
              <a:off x="12029707" y="6547400"/>
              <a:ext cx="360" cy="360"/>
            </p14:xfrm>
          </p:contentPart>
        </mc:Choice>
        <mc:Fallback>
          <p:pic>
            <p:nvPicPr>
              <p:cNvPr id="154" name="Entrada de lápiz 153">
                <a:extLst>
                  <a:ext uri="{FF2B5EF4-FFF2-40B4-BE49-F238E27FC236}">
                    <a16:creationId xmlns:a16="http://schemas.microsoft.com/office/drawing/2014/main" id="{A212A087-3B1A-51C3-FCAE-36877BD066B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020707" y="65384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155" name="Entrada de lápiz 154">
                <a:extLst>
                  <a:ext uri="{FF2B5EF4-FFF2-40B4-BE49-F238E27FC236}">
                    <a16:creationId xmlns:a16="http://schemas.microsoft.com/office/drawing/2014/main" id="{8C3E7B6A-DAF8-34D1-CC25-46C6EDE01264}"/>
                  </a:ext>
                </a:extLst>
              </p14:cNvPr>
              <p14:cNvContentPartPr/>
              <p14:nvPr/>
            </p14:nvContentPartPr>
            <p14:xfrm>
              <a:off x="11789587" y="6617960"/>
              <a:ext cx="360" cy="360"/>
            </p14:xfrm>
          </p:contentPart>
        </mc:Choice>
        <mc:Fallback>
          <p:pic>
            <p:nvPicPr>
              <p:cNvPr id="155" name="Entrada de lápiz 154">
                <a:extLst>
                  <a:ext uri="{FF2B5EF4-FFF2-40B4-BE49-F238E27FC236}">
                    <a16:creationId xmlns:a16="http://schemas.microsoft.com/office/drawing/2014/main" id="{8C3E7B6A-DAF8-34D1-CC25-46C6EDE0126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80947" y="66089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56" name="Entrada de lápiz 155">
                <a:extLst>
                  <a:ext uri="{FF2B5EF4-FFF2-40B4-BE49-F238E27FC236}">
                    <a16:creationId xmlns:a16="http://schemas.microsoft.com/office/drawing/2014/main" id="{DC2668EA-A025-B569-D822-C6CF5BC71EAA}"/>
                  </a:ext>
                </a:extLst>
              </p14:cNvPr>
              <p14:cNvContentPartPr/>
              <p14:nvPr/>
            </p14:nvContentPartPr>
            <p14:xfrm>
              <a:off x="11669707" y="6674480"/>
              <a:ext cx="360" cy="360"/>
            </p14:xfrm>
          </p:contentPart>
        </mc:Choice>
        <mc:Fallback>
          <p:pic>
            <p:nvPicPr>
              <p:cNvPr id="156" name="Entrada de lápiz 155">
                <a:extLst>
                  <a:ext uri="{FF2B5EF4-FFF2-40B4-BE49-F238E27FC236}">
                    <a16:creationId xmlns:a16="http://schemas.microsoft.com/office/drawing/2014/main" id="{DC2668EA-A025-B569-D822-C6CF5BC71EA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661067" y="66654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57" name="Entrada de lápiz 156">
                <a:extLst>
                  <a:ext uri="{FF2B5EF4-FFF2-40B4-BE49-F238E27FC236}">
                    <a16:creationId xmlns:a16="http://schemas.microsoft.com/office/drawing/2014/main" id="{0023DB4C-9F05-09D8-74FF-14C9E46125FA}"/>
                  </a:ext>
                </a:extLst>
              </p14:cNvPr>
              <p14:cNvContentPartPr/>
              <p14:nvPr/>
            </p14:nvContentPartPr>
            <p14:xfrm>
              <a:off x="11937907" y="6180560"/>
              <a:ext cx="360" cy="360"/>
            </p14:xfrm>
          </p:contentPart>
        </mc:Choice>
        <mc:Fallback>
          <p:pic>
            <p:nvPicPr>
              <p:cNvPr id="157" name="Entrada de lápiz 156">
                <a:extLst>
                  <a:ext uri="{FF2B5EF4-FFF2-40B4-BE49-F238E27FC236}">
                    <a16:creationId xmlns:a16="http://schemas.microsoft.com/office/drawing/2014/main" id="{0023DB4C-9F05-09D8-74FF-14C9E46125F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28907" y="61715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158" name="Entrada de lápiz 157">
                <a:extLst>
                  <a:ext uri="{FF2B5EF4-FFF2-40B4-BE49-F238E27FC236}">
                    <a16:creationId xmlns:a16="http://schemas.microsoft.com/office/drawing/2014/main" id="{5BC2F24D-60BA-4533-3080-BF707D561179}"/>
                  </a:ext>
                </a:extLst>
              </p14:cNvPr>
              <p14:cNvContentPartPr/>
              <p14:nvPr/>
            </p14:nvContentPartPr>
            <p14:xfrm>
              <a:off x="11965987" y="6116840"/>
              <a:ext cx="360" cy="360"/>
            </p14:xfrm>
          </p:contentPart>
        </mc:Choice>
        <mc:Fallback>
          <p:pic>
            <p:nvPicPr>
              <p:cNvPr id="158" name="Entrada de lápiz 157">
                <a:extLst>
                  <a:ext uri="{FF2B5EF4-FFF2-40B4-BE49-F238E27FC236}">
                    <a16:creationId xmlns:a16="http://schemas.microsoft.com/office/drawing/2014/main" id="{5BC2F24D-60BA-4533-3080-BF707D56117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57347" y="61082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59" name="Entrada de lápiz 158">
                <a:extLst>
                  <a:ext uri="{FF2B5EF4-FFF2-40B4-BE49-F238E27FC236}">
                    <a16:creationId xmlns:a16="http://schemas.microsoft.com/office/drawing/2014/main" id="{79A8F341-E40A-7867-2E6E-A9609B558ECD}"/>
                  </a:ext>
                </a:extLst>
              </p14:cNvPr>
              <p14:cNvContentPartPr/>
              <p14:nvPr/>
            </p14:nvContentPartPr>
            <p14:xfrm>
              <a:off x="11881387" y="6314480"/>
              <a:ext cx="360" cy="360"/>
            </p14:xfrm>
          </p:contentPart>
        </mc:Choice>
        <mc:Fallback>
          <p:pic>
            <p:nvPicPr>
              <p:cNvPr id="159" name="Entrada de lápiz 158">
                <a:extLst>
                  <a:ext uri="{FF2B5EF4-FFF2-40B4-BE49-F238E27FC236}">
                    <a16:creationId xmlns:a16="http://schemas.microsoft.com/office/drawing/2014/main" id="{79A8F341-E40A-7867-2E6E-A9609B558E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872387" y="63058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60" name="Entrada de lápiz 159">
                <a:extLst>
                  <a:ext uri="{FF2B5EF4-FFF2-40B4-BE49-F238E27FC236}">
                    <a16:creationId xmlns:a16="http://schemas.microsoft.com/office/drawing/2014/main" id="{0954E952-2D82-6016-4124-A33557C75F21}"/>
                  </a:ext>
                </a:extLst>
              </p14:cNvPr>
              <p14:cNvContentPartPr/>
              <p14:nvPr/>
            </p14:nvContentPartPr>
            <p14:xfrm>
              <a:off x="11754307" y="6547400"/>
              <a:ext cx="360" cy="360"/>
            </p14:xfrm>
          </p:contentPart>
        </mc:Choice>
        <mc:Fallback>
          <p:pic>
            <p:nvPicPr>
              <p:cNvPr id="160" name="Entrada de lápiz 159">
                <a:extLst>
                  <a:ext uri="{FF2B5EF4-FFF2-40B4-BE49-F238E27FC236}">
                    <a16:creationId xmlns:a16="http://schemas.microsoft.com/office/drawing/2014/main" id="{0954E952-2D82-6016-4124-A33557C75F2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45667" y="65384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161" name="Entrada de lápiz 160">
                <a:extLst>
                  <a:ext uri="{FF2B5EF4-FFF2-40B4-BE49-F238E27FC236}">
                    <a16:creationId xmlns:a16="http://schemas.microsoft.com/office/drawing/2014/main" id="{502F663F-4484-86ED-135D-9C3497FF2279}"/>
                  </a:ext>
                </a:extLst>
              </p14:cNvPr>
              <p14:cNvContentPartPr/>
              <p14:nvPr/>
            </p14:nvContentPartPr>
            <p14:xfrm>
              <a:off x="12001267" y="6124040"/>
              <a:ext cx="360" cy="360"/>
            </p14:xfrm>
          </p:contentPart>
        </mc:Choice>
        <mc:Fallback>
          <p:pic>
            <p:nvPicPr>
              <p:cNvPr id="161" name="Entrada de lápiz 160">
                <a:extLst>
                  <a:ext uri="{FF2B5EF4-FFF2-40B4-BE49-F238E27FC236}">
                    <a16:creationId xmlns:a16="http://schemas.microsoft.com/office/drawing/2014/main" id="{502F663F-4484-86ED-135D-9C3497FF227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92627" y="61154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62" name="Entrada de lápiz 161">
                <a:extLst>
                  <a:ext uri="{FF2B5EF4-FFF2-40B4-BE49-F238E27FC236}">
                    <a16:creationId xmlns:a16="http://schemas.microsoft.com/office/drawing/2014/main" id="{60676CA6-2356-D820-9DC3-48EF60A50B21}"/>
                  </a:ext>
                </a:extLst>
              </p14:cNvPr>
              <p14:cNvContentPartPr/>
              <p14:nvPr/>
            </p14:nvContentPartPr>
            <p14:xfrm>
              <a:off x="11373427" y="6667280"/>
              <a:ext cx="360" cy="360"/>
            </p14:xfrm>
          </p:contentPart>
        </mc:Choice>
        <mc:Fallback>
          <p:pic>
            <p:nvPicPr>
              <p:cNvPr id="162" name="Entrada de lápiz 161">
                <a:extLst>
                  <a:ext uri="{FF2B5EF4-FFF2-40B4-BE49-F238E27FC236}">
                    <a16:creationId xmlns:a16="http://schemas.microsoft.com/office/drawing/2014/main" id="{60676CA6-2356-D820-9DC3-48EF60A50B21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1355427" y="66496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63" name="Entrada de lápiz 162">
                <a:extLst>
                  <a:ext uri="{FF2B5EF4-FFF2-40B4-BE49-F238E27FC236}">
                    <a16:creationId xmlns:a16="http://schemas.microsoft.com/office/drawing/2014/main" id="{5F737325-999F-19DB-E313-17D2CFCE1A73}"/>
                  </a:ext>
                </a:extLst>
              </p14:cNvPr>
              <p14:cNvContentPartPr/>
              <p14:nvPr/>
            </p14:nvContentPartPr>
            <p14:xfrm>
              <a:off x="11394667" y="6286400"/>
              <a:ext cx="360" cy="360"/>
            </p14:xfrm>
          </p:contentPart>
        </mc:Choice>
        <mc:Fallback>
          <p:pic>
            <p:nvPicPr>
              <p:cNvPr id="163" name="Entrada de lápiz 162">
                <a:extLst>
                  <a:ext uri="{FF2B5EF4-FFF2-40B4-BE49-F238E27FC236}">
                    <a16:creationId xmlns:a16="http://schemas.microsoft.com/office/drawing/2014/main" id="{5F737325-999F-19DB-E313-17D2CFCE1A73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1376667" y="62684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64" name="Entrada de lápiz 163">
                <a:extLst>
                  <a:ext uri="{FF2B5EF4-FFF2-40B4-BE49-F238E27FC236}">
                    <a16:creationId xmlns:a16="http://schemas.microsoft.com/office/drawing/2014/main" id="{6CAD7BDF-FD16-DF52-A8E5-D01E2033CBCA}"/>
                  </a:ext>
                </a:extLst>
              </p14:cNvPr>
              <p14:cNvContentPartPr/>
              <p14:nvPr/>
            </p14:nvContentPartPr>
            <p14:xfrm>
              <a:off x="11690947" y="6081560"/>
              <a:ext cx="360" cy="360"/>
            </p14:xfrm>
          </p:contentPart>
        </mc:Choice>
        <mc:Fallback>
          <p:pic>
            <p:nvPicPr>
              <p:cNvPr id="164" name="Entrada de lápiz 163">
                <a:extLst>
                  <a:ext uri="{FF2B5EF4-FFF2-40B4-BE49-F238E27FC236}">
                    <a16:creationId xmlns:a16="http://schemas.microsoft.com/office/drawing/2014/main" id="{6CAD7BDF-FD16-DF52-A8E5-D01E2033CBCA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1672947" y="6063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65" name="Entrada de lápiz 164">
                <a:extLst>
                  <a:ext uri="{FF2B5EF4-FFF2-40B4-BE49-F238E27FC236}">
                    <a16:creationId xmlns:a16="http://schemas.microsoft.com/office/drawing/2014/main" id="{8636031C-7C32-FDC2-52FF-5B0097BBB96D}"/>
                  </a:ext>
                </a:extLst>
              </p14:cNvPr>
              <p14:cNvContentPartPr/>
              <p14:nvPr/>
            </p14:nvContentPartPr>
            <p14:xfrm>
              <a:off x="11726227" y="6476840"/>
              <a:ext cx="360" cy="360"/>
            </p14:xfrm>
          </p:contentPart>
        </mc:Choice>
        <mc:Fallback>
          <p:pic>
            <p:nvPicPr>
              <p:cNvPr id="165" name="Entrada de lápiz 164">
                <a:extLst>
                  <a:ext uri="{FF2B5EF4-FFF2-40B4-BE49-F238E27FC236}">
                    <a16:creationId xmlns:a16="http://schemas.microsoft.com/office/drawing/2014/main" id="{8636031C-7C32-FDC2-52FF-5B0097BBB96D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1708227" y="64588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66" name="Entrada de lápiz 165">
                <a:extLst>
                  <a:ext uri="{FF2B5EF4-FFF2-40B4-BE49-F238E27FC236}">
                    <a16:creationId xmlns:a16="http://schemas.microsoft.com/office/drawing/2014/main" id="{8AC3B8DA-F5E6-29EC-DF1E-27CA57EF6D5D}"/>
                  </a:ext>
                </a:extLst>
              </p14:cNvPr>
              <p14:cNvContentPartPr/>
              <p14:nvPr/>
            </p14:nvContentPartPr>
            <p14:xfrm>
              <a:off x="11627227" y="6589880"/>
              <a:ext cx="360" cy="360"/>
            </p14:xfrm>
          </p:contentPart>
        </mc:Choice>
        <mc:Fallback>
          <p:pic>
            <p:nvPicPr>
              <p:cNvPr id="166" name="Entrada de lápiz 165">
                <a:extLst>
                  <a:ext uri="{FF2B5EF4-FFF2-40B4-BE49-F238E27FC236}">
                    <a16:creationId xmlns:a16="http://schemas.microsoft.com/office/drawing/2014/main" id="{8AC3B8DA-F5E6-29EC-DF1E-27CA57EF6D5D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1609587" y="6571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67" name="Entrada de lápiz 166">
                <a:extLst>
                  <a:ext uri="{FF2B5EF4-FFF2-40B4-BE49-F238E27FC236}">
                    <a16:creationId xmlns:a16="http://schemas.microsoft.com/office/drawing/2014/main" id="{316828B6-7C56-BAF0-9B3F-C2073E3F101A}"/>
                  </a:ext>
                </a:extLst>
              </p14:cNvPr>
              <p14:cNvContentPartPr/>
              <p14:nvPr/>
            </p14:nvContentPartPr>
            <p14:xfrm>
              <a:off x="11500507" y="6610760"/>
              <a:ext cx="360" cy="360"/>
            </p14:xfrm>
          </p:contentPart>
        </mc:Choice>
        <mc:Fallback>
          <p:pic>
            <p:nvPicPr>
              <p:cNvPr id="167" name="Entrada de lápiz 166">
                <a:extLst>
                  <a:ext uri="{FF2B5EF4-FFF2-40B4-BE49-F238E27FC236}">
                    <a16:creationId xmlns:a16="http://schemas.microsoft.com/office/drawing/2014/main" id="{316828B6-7C56-BAF0-9B3F-C2073E3F101A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1482507" y="65931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68" name="Entrada de lápiz 167">
                <a:extLst>
                  <a:ext uri="{FF2B5EF4-FFF2-40B4-BE49-F238E27FC236}">
                    <a16:creationId xmlns:a16="http://schemas.microsoft.com/office/drawing/2014/main" id="{975F8CE6-5103-4926-C26B-56FDECFF96BD}"/>
                  </a:ext>
                </a:extLst>
              </p14:cNvPr>
              <p14:cNvContentPartPr/>
              <p14:nvPr/>
            </p14:nvContentPartPr>
            <p14:xfrm>
              <a:off x="11818027" y="6293240"/>
              <a:ext cx="360" cy="360"/>
            </p14:xfrm>
          </p:contentPart>
        </mc:Choice>
        <mc:Fallback>
          <p:pic>
            <p:nvPicPr>
              <p:cNvPr id="168" name="Entrada de lápiz 167">
                <a:extLst>
                  <a:ext uri="{FF2B5EF4-FFF2-40B4-BE49-F238E27FC236}">
                    <a16:creationId xmlns:a16="http://schemas.microsoft.com/office/drawing/2014/main" id="{975F8CE6-5103-4926-C26B-56FDECFF96BD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1800027" y="62756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69" name="Entrada de lápiz 168">
                <a:extLst>
                  <a:ext uri="{FF2B5EF4-FFF2-40B4-BE49-F238E27FC236}">
                    <a16:creationId xmlns:a16="http://schemas.microsoft.com/office/drawing/2014/main" id="{4754F7E6-140F-996E-7F33-665CACF4FC79}"/>
                  </a:ext>
                </a:extLst>
              </p14:cNvPr>
              <p14:cNvContentPartPr/>
              <p14:nvPr/>
            </p14:nvContentPartPr>
            <p14:xfrm>
              <a:off x="11965987" y="6610760"/>
              <a:ext cx="360" cy="360"/>
            </p14:xfrm>
          </p:contentPart>
        </mc:Choice>
        <mc:Fallback>
          <p:pic>
            <p:nvPicPr>
              <p:cNvPr id="169" name="Entrada de lápiz 168">
                <a:extLst>
                  <a:ext uri="{FF2B5EF4-FFF2-40B4-BE49-F238E27FC236}">
                    <a16:creationId xmlns:a16="http://schemas.microsoft.com/office/drawing/2014/main" id="{4754F7E6-140F-996E-7F33-665CACF4FC79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1948347" y="65931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70" name="Entrada de lápiz 169">
                <a:extLst>
                  <a:ext uri="{FF2B5EF4-FFF2-40B4-BE49-F238E27FC236}">
                    <a16:creationId xmlns:a16="http://schemas.microsoft.com/office/drawing/2014/main" id="{209E2A70-6A58-219C-4E50-47BC466CC2A8}"/>
                  </a:ext>
                </a:extLst>
              </p14:cNvPr>
              <p14:cNvContentPartPr/>
              <p14:nvPr/>
            </p14:nvContentPartPr>
            <p14:xfrm>
              <a:off x="11973187" y="6152120"/>
              <a:ext cx="360" cy="360"/>
            </p14:xfrm>
          </p:contentPart>
        </mc:Choice>
        <mc:Fallback>
          <p:pic>
            <p:nvPicPr>
              <p:cNvPr id="170" name="Entrada de lápiz 169">
                <a:extLst>
                  <a:ext uri="{FF2B5EF4-FFF2-40B4-BE49-F238E27FC236}">
                    <a16:creationId xmlns:a16="http://schemas.microsoft.com/office/drawing/2014/main" id="{209E2A70-6A58-219C-4E50-47BC466CC2A8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1955187" y="6134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71" name="Entrada de lápiz 170">
                <a:extLst>
                  <a:ext uri="{FF2B5EF4-FFF2-40B4-BE49-F238E27FC236}">
                    <a16:creationId xmlns:a16="http://schemas.microsoft.com/office/drawing/2014/main" id="{14CEB889-2809-5454-7693-9988D87EDE32}"/>
                  </a:ext>
                </a:extLst>
              </p14:cNvPr>
              <p14:cNvContentPartPr/>
              <p14:nvPr/>
            </p14:nvContentPartPr>
            <p14:xfrm>
              <a:off x="11987227" y="6088760"/>
              <a:ext cx="360" cy="360"/>
            </p14:xfrm>
          </p:contentPart>
        </mc:Choice>
        <mc:Fallback>
          <p:pic>
            <p:nvPicPr>
              <p:cNvPr id="171" name="Entrada de lápiz 170">
                <a:extLst>
                  <a:ext uri="{FF2B5EF4-FFF2-40B4-BE49-F238E27FC236}">
                    <a16:creationId xmlns:a16="http://schemas.microsoft.com/office/drawing/2014/main" id="{14CEB889-2809-5454-7693-9988D87EDE32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1969227" y="60711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72" name="Entrada de lápiz 171">
                <a:extLst>
                  <a:ext uri="{FF2B5EF4-FFF2-40B4-BE49-F238E27FC236}">
                    <a16:creationId xmlns:a16="http://schemas.microsoft.com/office/drawing/2014/main" id="{40679DC0-0DC6-9E49-EA95-D3D41C179ABE}"/>
                  </a:ext>
                </a:extLst>
              </p14:cNvPr>
              <p14:cNvContentPartPr/>
              <p14:nvPr/>
            </p14:nvContentPartPr>
            <p14:xfrm>
              <a:off x="599707" y="169280"/>
              <a:ext cx="360" cy="360"/>
            </p14:xfrm>
          </p:contentPart>
        </mc:Choice>
        <mc:Fallback>
          <p:pic>
            <p:nvPicPr>
              <p:cNvPr id="172" name="Entrada de lápiz 171">
                <a:extLst>
                  <a:ext uri="{FF2B5EF4-FFF2-40B4-BE49-F238E27FC236}">
                    <a16:creationId xmlns:a16="http://schemas.microsoft.com/office/drawing/2014/main" id="{40679DC0-0DC6-9E49-EA95-D3D41C179ABE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581707" y="1512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73" name="Entrada de lápiz 172">
                <a:extLst>
                  <a:ext uri="{FF2B5EF4-FFF2-40B4-BE49-F238E27FC236}">
                    <a16:creationId xmlns:a16="http://schemas.microsoft.com/office/drawing/2014/main" id="{6AE05E1D-687B-CCD6-E608-FD42EB25DBEA}"/>
                  </a:ext>
                </a:extLst>
              </p14:cNvPr>
              <p14:cNvContentPartPr/>
              <p14:nvPr/>
            </p14:nvContentPartPr>
            <p14:xfrm>
              <a:off x="493867" y="401840"/>
              <a:ext cx="360" cy="360"/>
            </p14:xfrm>
          </p:contentPart>
        </mc:Choice>
        <mc:Fallback>
          <p:pic>
            <p:nvPicPr>
              <p:cNvPr id="173" name="Entrada de lápiz 172">
                <a:extLst>
                  <a:ext uri="{FF2B5EF4-FFF2-40B4-BE49-F238E27FC236}">
                    <a16:creationId xmlns:a16="http://schemas.microsoft.com/office/drawing/2014/main" id="{6AE05E1D-687B-CCD6-E608-FD42EB25DBEA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75867" y="3842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74" name="Entrada de lápiz 173">
                <a:extLst>
                  <a:ext uri="{FF2B5EF4-FFF2-40B4-BE49-F238E27FC236}">
                    <a16:creationId xmlns:a16="http://schemas.microsoft.com/office/drawing/2014/main" id="{39420641-B4D5-F47D-912E-66651A33C97C}"/>
                  </a:ext>
                </a:extLst>
              </p14:cNvPr>
              <p14:cNvContentPartPr/>
              <p14:nvPr/>
            </p14:nvContentPartPr>
            <p14:xfrm>
              <a:off x="267787" y="804320"/>
              <a:ext cx="360" cy="360"/>
            </p14:xfrm>
          </p:contentPart>
        </mc:Choice>
        <mc:Fallback>
          <p:pic>
            <p:nvPicPr>
              <p:cNvPr id="174" name="Entrada de lápiz 173">
                <a:extLst>
                  <a:ext uri="{FF2B5EF4-FFF2-40B4-BE49-F238E27FC236}">
                    <a16:creationId xmlns:a16="http://schemas.microsoft.com/office/drawing/2014/main" id="{39420641-B4D5-F47D-912E-66651A33C97C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49787" y="786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75" name="Entrada de lápiz 174">
                <a:extLst>
                  <a:ext uri="{FF2B5EF4-FFF2-40B4-BE49-F238E27FC236}">
                    <a16:creationId xmlns:a16="http://schemas.microsoft.com/office/drawing/2014/main" id="{AF82A5CE-D88F-BDBB-C75B-3F1CB5CACC06}"/>
                  </a:ext>
                </a:extLst>
              </p14:cNvPr>
              <p14:cNvContentPartPr/>
              <p14:nvPr/>
            </p14:nvContentPartPr>
            <p14:xfrm>
              <a:off x="42067" y="627920"/>
              <a:ext cx="360" cy="360"/>
            </p14:xfrm>
          </p:contentPart>
        </mc:Choice>
        <mc:Fallback>
          <p:pic>
            <p:nvPicPr>
              <p:cNvPr id="175" name="Entrada de lápiz 174">
                <a:extLst>
                  <a:ext uri="{FF2B5EF4-FFF2-40B4-BE49-F238E27FC236}">
                    <a16:creationId xmlns:a16="http://schemas.microsoft.com/office/drawing/2014/main" id="{AF82A5CE-D88F-BDBB-C75B-3F1CB5CACC06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4427" y="609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76" name="Entrada de lápiz 175">
                <a:extLst>
                  <a:ext uri="{FF2B5EF4-FFF2-40B4-BE49-F238E27FC236}">
                    <a16:creationId xmlns:a16="http://schemas.microsoft.com/office/drawing/2014/main" id="{AAE88180-ABC3-0F6E-4C57-1B2563469509}"/>
                  </a:ext>
                </a:extLst>
              </p14:cNvPr>
              <p14:cNvContentPartPr/>
              <p14:nvPr/>
            </p14:nvContentPartPr>
            <p14:xfrm>
              <a:off x="49267" y="472400"/>
              <a:ext cx="360" cy="360"/>
            </p14:xfrm>
          </p:contentPart>
        </mc:Choice>
        <mc:Fallback>
          <p:pic>
            <p:nvPicPr>
              <p:cNvPr id="176" name="Entrada de lápiz 175">
                <a:extLst>
                  <a:ext uri="{FF2B5EF4-FFF2-40B4-BE49-F238E27FC236}">
                    <a16:creationId xmlns:a16="http://schemas.microsoft.com/office/drawing/2014/main" id="{AAE88180-ABC3-0F6E-4C57-1B2563469509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1267" y="4547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77" name="Entrada de lápiz 176">
                <a:extLst>
                  <a:ext uri="{FF2B5EF4-FFF2-40B4-BE49-F238E27FC236}">
                    <a16:creationId xmlns:a16="http://schemas.microsoft.com/office/drawing/2014/main" id="{872BD51D-D475-64F1-3936-18D0DA26E0C7}"/>
                  </a:ext>
                </a:extLst>
              </p14:cNvPr>
              <p14:cNvContentPartPr/>
              <p14:nvPr/>
            </p14:nvContentPartPr>
            <p14:xfrm>
              <a:off x="603667" y="317240"/>
              <a:ext cx="360" cy="360"/>
            </p14:xfrm>
          </p:contentPart>
        </mc:Choice>
        <mc:Fallback>
          <p:pic>
            <p:nvPicPr>
              <p:cNvPr id="177" name="Entrada de lápiz 176">
                <a:extLst>
                  <a:ext uri="{FF2B5EF4-FFF2-40B4-BE49-F238E27FC236}">
                    <a16:creationId xmlns:a16="http://schemas.microsoft.com/office/drawing/2014/main" id="{872BD51D-D475-64F1-3936-18D0DA26E0C7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586027" y="2996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78" name="Entrada de lápiz 177">
                <a:extLst>
                  <a:ext uri="{FF2B5EF4-FFF2-40B4-BE49-F238E27FC236}">
                    <a16:creationId xmlns:a16="http://schemas.microsoft.com/office/drawing/2014/main" id="{8DA99FA8-4BD5-D2EA-43C4-E086CB68D298}"/>
                  </a:ext>
                </a:extLst>
              </p14:cNvPr>
              <p14:cNvContentPartPr/>
              <p14:nvPr/>
            </p14:nvContentPartPr>
            <p14:xfrm>
              <a:off x="815347" y="528920"/>
              <a:ext cx="360" cy="360"/>
            </p14:xfrm>
          </p:contentPart>
        </mc:Choice>
        <mc:Fallback>
          <p:pic>
            <p:nvPicPr>
              <p:cNvPr id="178" name="Entrada de lápiz 177">
                <a:extLst>
                  <a:ext uri="{FF2B5EF4-FFF2-40B4-BE49-F238E27FC236}">
                    <a16:creationId xmlns:a16="http://schemas.microsoft.com/office/drawing/2014/main" id="{8DA99FA8-4BD5-D2EA-43C4-E086CB68D298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97707" y="5112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79" name="Entrada de lápiz 178">
                <a:extLst>
                  <a:ext uri="{FF2B5EF4-FFF2-40B4-BE49-F238E27FC236}">
                    <a16:creationId xmlns:a16="http://schemas.microsoft.com/office/drawing/2014/main" id="{8349A5E3-E2CB-EE0B-B95F-B8FB942FD7E9}"/>
                  </a:ext>
                </a:extLst>
              </p14:cNvPr>
              <p14:cNvContentPartPr/>
              <p14:nvPr/>
            </p14:nvContentPartPr>
            <p14:xfrm>
              <a:off x="773227" y="719360"/>
              <a:ext cx="360" cy="360"/>
            </p14:xfrm>
          </p:contentPart>
        </mc:Choice>
        <mc:Fallback>
          <p:pic>
            <p:nvPicPr>
              <p:cNvPr id="179" name="Entrada de lápiz 178">
                <a:extLst>
                  <a:ext uri="{FF2B5EF4-FFF2-40B4-BE49-F238E27FC236}">
                    <a16:creationId xmlns:a16="http://schemas.microsoft.com/office/drawing/2014/main" id="{8349A5E3-E2CB-EE0B-B95F-B8FB942FD7E9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55227" y="7017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80" name="Entrada de lápiz 179">
                <a:extLst>
                  <a:ext uri="{FF2B5EF4-FFF2-40B4-BE49-F238E27FC236}">
                    <a16:creationId xmlns:a16="http://schemas.microsoft.com/office/drawing/2014/main" id="{A7A2FC3A-B0F1-8471-CD6A-EC7B2F49BF25}"/>
                  </a:ext>
                </a:extLst>
              </p14:cNvPr>
              <p14:cNvContentPartPr/>
              <p14:nvPr/>
            </p14:nvContentPartPr>
            <p14:xfrm>
              <a:off x="356707" y="1016000"/>
              <a:ext cx="360" cy="360"/>
            </p14:xfrm>
          </p:contentPart>
        </mc:Choice>
        <mc:Fallback>
          <p:pic>
            <p:nvPicPr>
              <p:cNvPr id="180" name="Entrada de lápiz 179">
                <a:extLst>
                  <a:ext uri="{FF2B5EF4-FFF2-40B4-BE49-F238E27FC236}">
                    <a16:creationId xmlns:a16="http://schemas.microsoft.com/office/drawing/2014/main" id="{A7A2FC3A-B0F1-8471-CD6A-EC7B2F49BF2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39067" y="998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81" name="Entrada de lápiz 180">
                <a:extLst>
                  <a:ext uri="{FF2B5EF4-FFF2-40B4-BE49-F238E27FC236}">
                    <a16:creationId xmlns:a16="http://schemas.microsoft.com/office/drawing/2014/main" id="{A557B4CA-4681-0C82-AAF4-10D8AE3EEA23}"/>
                  </a:ext>
                </a:extLst>
              </p14:cNvPr>
              <p14:cNvContentPartPr/>
              <p14:nvPr/>
            </p14:nvContentPartPr>
            <p14:xfrm>
              <a:off x="187507" y="959480"/>
              <a:ext cx="360" cy="360"/>
            </p14:xfrm>
          </p:contentPart>
        </mc:Choice>
        <mc:Fallback>
          <p:pic>
            <p:nvPicPr>
              <p:cNvPr id="181" name="Entrada de lápiz 180">
                <a:extLst>
                  <a:ext uri="{FF2B5EF4-FFF2-40B4-BE49-F238E27FC236}">
                    <a16:creationId xmlns:a16="http://schemas.microsoft.com/office/drawing/2014/main" id="{A557B4CA-4681-0C82-AAF4-10D8AE3EEA23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69507" y="941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82" name="Entrada de lápiz 181">
                <a:extLst>
                  <a:ext uri="{FF2B5EF4-FFF2-40B4-BE49-F238E27FC236}">
                    <a16:creationId xmlns:a16="http://schemas.microsoft.com/office/drawing/2014/main" id="{5B153814-EC31-4CE7-62EF-E888D77E6A00}"/>
                  </a:ext>
                </a:extLst>
              </p14:cNvPr>
              <p14:cNvContentPartPr/>
              <p14:nvPr/>
            </p14:nvContentPartPr>
            <p14:xfrm>
              <a:off x="109747" y="775880"/>
              <a:ext cx="360" cy="360"/>
            </p14:xfrm>
          </p:contentPart>
        </mc:Choice>
        <mc:Fallback>
          <p:pic>
            <p:nvPicPr>
              <p:cNvPr id="182" name="Entrada de lápiz 181">
                <a:extLst>
                  <a:ext uri="{FF2B5EF4-FFF2-40B4-BE49-F238E27FC236}">
                    <a16:creationId xmlns:a16="http://schemas.microsoft.com/office/drawing/2014/main" id="{5B153814-EC31-4CE7-62EF-E888D77E6A00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92107" y="758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85" name="Entrada de lápiz 184">
                <a:extLst>
                  <a:ext uri="{FF2B5EF4-FFF2-40B4-BE49-F238E27FC236}">
                    <a16:creationId xmlns:a16="http://schemas.microsoft.com/office/drawing/2014/main" id="{98D53DFB-6DD7-4BDF-13D3-5620B50738E1}"/>
                  </a:ext>
                </a:extLst>
              </p14:cNvPr>
              <p14:cNvContentPartPr/>
              <p14:nvPr/>
            </p14:nvContentPartPr>
            <p14:xfrm>
              <a:off x="469747" y="303200"/>
              <a:ext cx="360" cy="360"/>
            </p14:xfrm>
          </p:contentPart>
        </mc:Choice>
        <mc:Fallback>
          <p:pic>
            <p:nvPicPr>
              <p:cNvPr id="185" name="Entrada de lápiz 184">
                <a:extLst>
                  <a:ext uri="{FF2B5EF4-FFF2-40B4-BE49-F238E27FC236}">
                    <a16:creationId xmlns:a16="http://schemas.microsoft.com/office/drawing/2014/main" id="{98D53DFB-6DD7-4BDF-13D3-5620B50738E1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51747" y="2855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86" name="Entrada de lápiz 185">
                <a:extLst>
                  <a:ext uri="{FF2B5EF4-FFF2-40B4-BE49-F238E27FC236}">
                    <a16:creationId xmlns:a16="http://schemas.microsoft.com/office/drawing/2014/main" id="{D4004608-D965-5763-90AE-49D4F8A685EB}"/>
                  </a:ext>
                </a:extLst>
              </p14:cNvPr>
              <p14:cNvContentPartPr/>
              <p14:nvPr/>
            </p14:nvContentPartPr>
            <p14:xfrm>
              <a:off x="1076347" y="338480"/>
              <a:ext cx="360" cy="360"/>
            </p14:xfrm>
          </p:contentPart>
        </mc:Choice>
        <mc:Fallback>
          <p:pic>
            <p:nvPicPr>
              <p:cNvPr id="186" name="Entrada de lápiz 185">
                <a:extLst>
                  <a:ext uri="{FF2B5EF4-FFF2-40B4-BE49-F238E27FC236}">
                    <a16:creationId xmlns:a16="http://schemas.microsoft.com/office/drawing/2014/main" id="{D4004608-D965-5763-90AE-49D4F8A685EB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058707" y="3208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87" name="Entrada de lápiz 186">
                <a:extLst>
                  <a:ext uri="{FF2B5EF4-FFF2-40B4-BE49-F238E27FC236}">
                    <a16:creationId xmlns:a16="http://schemas.microsoft.com/office/drawing/2014/main" id="{3CC97707-D28F-082E-11CA-90AFB8DFE648}"/>
                  </a:ext>
                </a:extLst>
              </p14:cNvPr>
              <p14:cNvContentPartPr/>
              <p14:nvPr/>
            </p14:nvContentPartPr>
            <p14:xfrm>
              <a:off x="1273987" y="310400"/>
              <a:ext cx="360" cy="360"/>
            </p14:xfrm>
          </p:contentPart>
        </mc:Choice>
        <mc:Fallback>
          <p:pic>
            <p:nvPicPr>
              <p:cNvPr id="187" name="Entrada de lápiz 186">
                <a:extLst>
                  <a:ext uri="{FF2B5EF4-FFF2-40B4-BE49-F238E27FC236}">
                    <a16:creationId xmlns:a16="http://schemas.microsoft.com/office/drawing/2014/main" id="{3CC97707-D28F-082E-11CA-90AFB8DFE648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256347" y="2924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88" name="Entrada de lápiz 187">
                <a:extLst>
                  <a:ext uri="{FF2B5EF4-FFF2-40B4-BE49-F238E27FC236}">
                    <a16:creationId xmlns:a16="http://schemas.microsoft.com/office/drawing/2014/main" id="{2B5C4901-63B7-8E97-1194-54537E99FF05}"/>
                  </a:ext>
                </a:extLst>
              </p14:cNvPr>
              <p14:cNvContentPartPr/>
              <p14:nvPr/>
            </p14:nvContentPartPr>
            <p14:xfrm>
              <a:off x="1034227" y="458360"/>
              <a:ext cx="360" cy="360"/>
            </p14:xfrm>
          </p:contentPart>
        </mc:Choice>
        <mc:Fallback>
          <p:pic>
            <p:nvPicPr>
              <p:cNvPr id="188" name="Entrada de lápiz 187">
                <a:extLst>
                  <a:ext uri="{FF2B5EF4-FFF2-40B4-BE49-F238E27FC236}">
                    <a16:creationId xmlns:a16="http://schemas.microsoft.com/office/drawing/2014/main" id="{2B5C4901-63B7-8E97-1194-54537E99FF0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016227" y="4407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89" name="Entrada de lápiz 188">
                <a:extLst>
                  <a:ext uri="{FF2B5EF4-FFF2-40B4-BE49-F238E27FC236}">
                    <a16:creationId xmlns:a16="http://schemas.microsoft.com/office/drawing/2014/main" id="{67B26E8E-C98D-5B9B-3D10-0E1D3D9729D7}"/>
                  </a:ext>
                </a:extLst>
              </p14:cNvPr>
              <p14:cNvContentPartPr/>
              <p14:nvPr/>
            </p14:nvContentPartPr>
            <p14:xfrm>
              <a:off x="399187" y="740600"/>
              <a:ext cx="360" cy="360"/>
            </p14:xfrm>
          </p:contentPart>
        </mc:Choice>
        <mc:Fallback>
          <p:pic>
            <p:nvPicPr>
              <p:cNvPr id="189" name="Entrada de lápiz 188">
                <a:extLst>
                  <a:ext uri="{FF2B5EF4-FFF2-40B4-BE49-F238E27FC236}">
                    <a16:creationId xmlns:a16="http://schemas.microsoft.com/office/drawing/2014/main" id="{67B26E8E-C98D-5B9B-3D10-0E1D3D9729D7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81187" y="7226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90" name="Entrada de lápiz 189">
                <a:extLst>
                  <a:ext uri="{FF2B5EF4-FFF2-40B4-BE49-F238E27FC236}">
                    <a16:creationId xmlns:a16="http://schemas.microsoft.com/office/drawing/2014/main" id="{DC49F861-2BF0-6948-C849-546C976BE857}"/>
                  </a:ext>
                </a:extLst>
              </p14:cNvPr>
              <p14:cNvContentPartPr/>
              <p14:nvPr/>
            </p14:nvContentPartPr>
            <p14:xfrm>
              <a:off x="32347" y="1072160"/>
              <a:ext cx="360" cy="360"/>
            </p14:xfrm>
          </p:contentPart>
        </mc:Choice>
        <mc:Fallback>
          <p:pic>
            <p:nvPicPr>
              <p:cNvPr id="190" name="Entrada de lápiz 189">
                <a:extLst>
                  <a:ext uri="{FF2B5EF4-FFF2-40B4-BE49-F238E27FC236}">
                    <a16:creationId xmlns:a16="http://schemas.microsoft.com/office/drawing/2014/main" id="{DC49F861-2BF0-6948-C849-546C976BE857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4347" y="1054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91" name="Entrada de lápiz 190">
                <a:extLst>
                  <a:ext uri="{FF2B5EF4-FFF2-40B4-BE49-F238E27FC236}">
                    <a16:creationId xmlns:a16="http://schemas.microsoft.com/office/drawing/2014/main" id="{CFA09BEE-E111-7942-B7C3-3AF525318D01}"/>
                  </a:ext>
                </a:extLst>
              </p14:cNvPr>
              <p14:cNvContentPartPr/>
              <p14:nvPr/>
            </p14:nvContentPartPr>
            <p14:xfrm>
              <a:off x="3907" y="536120"/>
              <a:ext cx="360" cy="360"/>
            </p14:xfrm>
          </p:contentPart>
        </mc:Choice>
        <mc:Fallback>
          <p:pic>
            <p:nvPicPr>
              <p:cNvPr id="191" name="Entrada de lápiz 190">
                <a:extLst>
                  <a:ext uri="{FF2B5EF4-FFF2-40B4-BE49-F238E27FC236}">
                    <a16:creationId xmlns:a16="http://schemas.microsoft.com/office/drawing/2014/main" id="{CFA09BEE-E111-7942-B7C3-3AF525318D01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-13733" y="5181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92" name="Entrada de lápiz 191">
                <a:extLst>
                  <a:ext uri="{FF2B5EF4-FFF2-40B4-BE49-F238E27FC236}">
                    <a16:creationId xmlns:a16="http://schemas.microsoft.com/office/drawing/2014/main" id="{F5856618-E31F-5596-CA97-BC81326FBD20}"/>
                  </a:ext>
                </a:extLst>
              </p14:cNvPr>
              <p14:cNvContentPartPr/>
              <p14:nvPr/>
            </p14:nvContentPartPr>
            <p14:xfrm>
              <a:off x="88867" y="409040"/>
              <a:ext cx="28440" cy="360"/>
            </p14:xfrm>
          </p:contentPart>
        </mc:Choice>
        <mc:Fallback>
          <p:pic>
            <p:nvPicPr>
              <p:cNvPr id="192" name="Entrada de lápiz 191">
                <a:extLst>
                  <a:ext uri="{FF2B5EF4-FFF2-40B4-BE49-F238E27FC236}">
                    <a16:creationId xmlns:a16="http://schemas.microsoft.com/office/drawing/2014/main" id="{F5856618-E31F-5596-CA97-BC81326FBD20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70867" y="391400"/>
                <a:ext cx="64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93" name="Entrada de lápiz 192">
                <a:extLst>
                  <a:ext uri="{FF2B5EF4-FFF2-40B4-BE49-F238E27FC236}">
                    <a16:creationId xmlns:a16="http://schemas.microsoft.com/office/drawing/2014/main" id="{AA211E52-4EC9-480E-450A-3FE2E838189C}"/>
                  </a:ext>
                </a:extLst>
              </p14:cNvPr>
              <p14:cNvContentPartPr/>
              <p14:nvPr/>
            </p14:nvContentPartPr>
            <p14:xfrm>
              <a:off x="156547" y="225440"/>
              <a:ext cx="360" cy="360"/>
            </p14:xfrm>
          </p:contentPart>
        </mc:Choice>
        <mc:Fallback>
          <p:pic>
            <p:nvPicPr>
              <p:cNvPr id="193" name="Entrada de lápiz 192">
                <a:extLst>
                  <a:ext uri="{FF2B5EF4-FFF2-40B4-BE49-F238E27FC236}">
                    <a16:creationId xmlns:a16="http://schemas.microsoft.com/office/drawing/2014/main" id="{AA211E52-4EC9-480E-450A-3FE2E838189C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38547" y="2078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94" name="Entrada de lápiz 193">
                <a:extLst>
                  <a:ext uri="{FF2B5EF4-FFF2-40B4-BE49-F238E27FC236}">
                    <a16:creationId xmlns:a16="http://schemas.microsoft.com/office/drawing/2014/main" id="{49A8CFC6-83F6-E5B6-16CA-87147881DA9B}"/>
                  </a:ext>
                </a:extLst>
              </p14:cNvPr>
              <p14:cNvContentPartPr/>
              <p14:nvPr/>
            </p14:nvContentPartPr>
            <p14:xfrm>
              <a:off x="403507" y="296000"/>
              <a:ext cx="360" cy="360"/>
            </p14:xfrm>
          </p:contentPart>
        </mc:Choice>
        <mc:Fallback>
          <p:pic>
            <p:nvPicPr>
              <p:cNvPr id="194" name="Entrada de lápiz 193">
                <a:extLst>
                  <a:ext uri="{FF2B5EF4-FFF2-40B4-BE49-F238E27FC236}">
                    <a16:creationId xmlns:a16="http://schemas.microsoft.com/office/drawing/2014/main" id="{49A8CFC6-83F6-E5B6-16CA-87147881DA9B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85507" y="2783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95" name="Entrada de lápiz 194">
                <a:extLst>
                  <a:ext uri="{FF2B5EF4-FFF2-40B4-BE49-F238E27FC236}">
                    <a16:creationId xmlns:a16="http://schemas.microsoft.com/office/drawing/2014/main" id="{59CE2EE6-9D34-C92F-F104-AEAFEA12622D}"/>
                  </a:ext>
                </a:extLst>
              </p14:cNvPr>
              <p14:cNvContentPartPr/>
              <p14:nvPr/>
            </p14:nvContentPartPr>
            <p14:xfrm>
              <a:off x="438787" y="77480"/>
              <a:ext cx="360" cy="360"/>
            </p14:xfrm>
          </p:contentPart>
        </mc:Choice>
        <mc:Fallback>
          <p:pic>
            <p:nvPicPr>
              <p:cNvPr id="195" name="Entrada de lápiz 194">
                <a:extLst>
                  <a:ext uri="{FF2B5EF4-FFF2-40B4-BE49-F238E27FC236}">
                    <a16:creationId xmlns:a16="http://schemas.microsoft.com/office/drawing/2014/main" id="{59CE2EE6-9D34-C92F-F104-AEAFEA12622D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20787" y="59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96" name="Entrada de lápiz 195">
                <a:extLst>
                  <a:ext uri="{FF2B5EF4-FFF2-40B4-BE49-F238E27FC236}">
                    <a16:creationId xmlns:a16="http://schemas.microsoft.com/office/drawing/2014/main" id="{8B86EC58-3283-4B52-F23E-B9DA90027AA9}"/>
                  </a:ext>
                </a:extLst>
              </p14:cNvPr>
              <p14:cNvContentPartPr/>
              <p14:nvPr/>
            </p14:nvContentPartPr>
            <p14:xfrm>
              <a:off x="241147" y="-14320"/>
              <a:ext cx="360" cy="360"/>
            </p14:xfrm>
          </p:contentPart>
        </mc:Choice>
        <mc:Fallback>
          <p:pic>
            <p:nvPicPr>
              <p:cNvPr id="196" name="Entrada de lápiz 195">
                <a:extLst>
                  <a:ext uri="{FF2B5EF4-FFF2-40B4-BE49-F238E27FC236}">
                    <a16:creationId xmlns:a16="http://schemas.microsoft.com/office/drawing/2014/main" id="{8B86EC58-3283-4B52-F23E-B9DA90027AA9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23147" y="-31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97" name="Entrada de lápiz 196">
                <a:extLst>
                  <a:ext uri="{FF2B5EF4-FFF2-40B4-BE49-F238E27FC236}">
                    <a16:creationId xmlns:a16="http://schemas.microsoft.com/office/drawing/2014/main" id="{D0816C38-8135-5395-7C65-1CE377E4DD43}"/>
                  </a:ext>
                </a:extLst>
              </p14:cNvPr>
              <p14:cNvContentPartPr/>
              <p14:nvPr/>
            </p14:nvContentPartPr>
            <p14:xfrm>
              <a:off x="982027" y="-280"/>
              <a:ext cx="360" cy="360"/>
            </p14:xfrm>
          </p:contentPart>
        </mc:Choice>
        <mc:Fallback>
          <p:pic>
            <p:nvPicPr>
              <p:cNvPr id="197" name="Entrada de lápiz 196">
                <a:extLst>
                  <a:ext uri="{FF2B5EF4-FFF2-40B4-BE49-F238E27FC236}">
                    <a16:creationId xmlns:a16="http://schemas.microsoft.com/office/drawing/2014/main" id="{D0816C38-8135-5395-7C65-1CE377E4DD43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964027" y="-17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98" name="Entrada de lápiz 197">
                <a:extLst>
                  <a:ext uri="{FF2B5EF4-FFF2-40B4-BE49-F238E27FC236}">
                    <a16:creationId xmlns:a16="http://schemas.microsoft.com/office/drawing/2014/main" id="{BB34EC22-5A3A-0BD9-EDD5-BC91573D49D7}"/>
                  </a:ext>
                </a:extLst>
              </p14:cNvPr>
              <p14:cNvContentPartPr/>
              <p14:nvPr/>
            </p14:nvContentPartPr>
            <p14:xfrm>
              <a:off x="1129987" y="134000"/>
              <a:ext cx="360" cy="360"/>
            </p14:xfrm>
          </p:contentPart>
        </mc:Choice>
        <mc:Fallback>
          <p:pic>
            <p:nvPicPr>
              <p:cNvPr id="198" name="Entrada de lápiz 197">
                <a:extLst>
                  <a:ext uri="{FF2B5EF4-FFF2-40B4-BE49-F238E27FC236}">
                    <a16:creationId xmlns:a16="http://schemas.microsoft.com/office/drawing/2014/main" id="{BB34EC22-5A3A-0BD9-EDD5-BC91573D49D7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112347" y="116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205" name="Entrada de lápiz 204">
                <a:extLst>
                  <a:ext uri="{FF2B5EF4-FFF2-40B4-BE49-F238E27FC236}">
                    <a16:creationId xmlns:a16="http://schemas.microsoft.com/office/drawing/2014/main" id="{C1D5DB22-7DC8-C6D5-671B-AE299693EA1E}"/>
                  </a:ext>
                </a:extLst>
              </p14:cNvPr>
              <p14:cNvContentPartPr/>
              <p14:nvPr/>
            </p14:nvContentPartPr>
            <p14:xfrm>
              <a:off x="11854387" y="6561440"/>
              <a:ext cx="360" cy="360"/>
            </p14:xfrm>
          </p:contentPart>
        </mc:Choice>
        <mc:Fallback>
          <p:pic>
            <p:nvPicPr>
              <p:cNvPr id="205" name="Entrada de lápiz 204">
                <a:extLst>
                  <a:ext uri="{FF2B5EF4-FFF2-40B4-BE49-F238E27FC236}">
                    <a16:creationId xmlns:a16="http://schemas.microsoft.com/office/drawing/2014/main" id="{C1D5DB22-7DC8-C6D5-671B-AE299693EA1E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1836747" y="65438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206" name="Entrada de lápiz 205">
                <a:extLst>
                  <a:ext uri="{FF2B5EF4-FFF2-40B4-BE49-F238E27FC236}">
                    <a16:creationId xmlns:a16="http://schemas.microsoft.com/office/drawing/2014/main" id="{C2FA3355-3097-A0E4-509F-DDFEECDA2679}"/>
                  </a:ext>
                </a:extLst>
              </p14:cNvPr>
              <p14:cNvContentPartPr/>
              <p14:nvPr/>
            </p14:nvContentPartPr>
            <p14:xfrm>
              <a:off x="11819467" y="6617960"/>
              <a:ext cx="360" cy="360"/>
            </p14:xfrm>
          </p:contentPart>
        </mc:Choice>
        <mc:Fallback>
          <p:pic>
            <p:nvPicPr>
              <p:cNvPr id="206" name="Entrada de lápiz 205">
                <a:extLst>
                  <a:ext uri="{FF2B5EF4-FFF2-40B4-BE49-F238E27FC236}">
                    <a16:creationId xmlns:a16="http://schemas.microsoft.com/office/drawing/2014/main" id="{C2FA3355-3097-A0E4-509F-DDFEECDA2679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1801467" y="6599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207" name="Entrada de lápiz 206">
                <a:extLst>
                  <a:ext uri="{FF2B5EF4-FFF2-40B4-BE49-F238E27FC236}">
                    <a16:creationId xmlns:a16="http://schemas.microsoft.com/office/drawing/2014/main" id="{1F969FDE-94C2-F6C9-8B62-5E6DB185D519}"/>
                  </a:ext>
                </a:extLst>
              </p14:cNvPr>
              <p14:cNvContentPartPr/>
              <p14:nvPr/>
            </p14:nvContentPartPr>
            <p14:xfrm>
              <a:off x="11127907" y="6561440"/>
              <a:ext cx="360" cy="360"/>
            </p14:xfrm>
          </p:contentPart>
        </mc:Choice>
        <mc:Fallback>
          <p:pic>
            <p:nvPicPr>
              <p:cNvPr id="207" name="Entrada de lápiz 206">
                <a:extLst>
                  <a:ext uri="{FF2B5EF4-FFF2-40B4-BE49-F238E27FC236}">
                    <a16:creationId xmlns:a16="http://schemas.microsoft.com/office/drawing/2014/main" id="{1F969FDE-94C2-F6C9-8B62-5E6DB185D519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1109907" y="65438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208" name="Entrada de lápiz 207">
                <a:extLst>
                  <a:ext uri="{FF2B5EF4-FFF2-40B4-BE49-F238E27FC236}">
                    <a16:creationId xmlns:a16="http://schemas.microsoft.com/office/drawing/2014/main" id="{DC5AE3D1-0BBF-16D8-CAA2-17ADFAA1160D}"/>
                  </a:ext>
                </a:extLst>
              </p14:cNvPr>
              <p14:cNvContentPartPr/>
              <p14:nvPr/>
            </p14:nvContentPartPr>
            <p14:xfrm>
              <a:off x="10993627" y="6625160"/>
              <a:ext cx="360" cy="360"/>
            </p14:xfrm>
          </p:contentPart>
        </mc:Choice>
        <mc:Fallback>
          <p:pic>
            <p:nvPicPr>
              <p:cNvPr id="208" name="Entrada de lápiz 207">
                <a:extLst>
                  <a:ext uri="{FF2B5EF4-FFF2-40B4-BE49-F238E27FC236}">
                    <a16:creationId xmlns:a16="http://schemas.microsoft.com/office/drawing/2014/main" id="{DC5AE3D1-0BBF-16D8-CAA2-17ADFAA1160D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0975987" y="66071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209" name="Entrada de lápiz 208">
                <a:extLst>
                  <a:ext uri="{FF2B5EF4-FFF2-40B4-BE49-F238E27FC236}">
                    <a16:creationId xmlns:a16="http://schemas.microsoft.com/office/drawing/2014/main" id="{66B9B9C6-70B4-0F9C-6D93-BB4FA7EACA91}"/>
                  </a:ext>
                </a:extLst>
              </p14:cNvPr>
              <p14:cNvContentPartPr/>
              <p14:nvPr/>
            </p14:nvContentPartPr>
            <p14:xfrm>
              <a:off x="11946187" y="6229880"/>
              <a:ext cx="360" cy="360"/>
            </p14:xfrm>
          </p:contentPart>
        </mc:Choice>
        <mc:Fallback>
          <p:pic>
            <p:nvPicPr>
              <p:cNvPr id="209" name="Entrada de lápiz 208">
                <a:extLst>
                  <a:ext uri="{FF2B5EF4-FFF2-40B4-BE49-F238E27FC236}">
                    <a16:creationId xmlns:a16="http://schemas.microsoft.com/office/drawing/2014/main" id="{66B9B9C6-70B4-0F9C-6D93-BB4FA7EACA91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1928547" y="6211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210" name="Entrada de lápiz 209">
                <a:extLst>
                  <a:ext uri="{FF2B5EF4-FFF2-40B4-BE49-F238E27FC236}">
                    <a16:creationId xmlns:a16="http://schemas.microsoft.com/office/drawing/2014/main" id="{4E614916-7722-1525-CC97-70CD50966E74}"/>
                  </a:ext>
                </a:extLst>
              </p14:cNvPr>
              <p14:cNvContentPartPr/>
              <p14:nvPr/>
            </p14:nvContentPartPr>
            <p14:xfrm>
              <a:off x="11812267" y="5588000"/>
              <a:ext cx="360" cy="360"/>
            </p14:xfrm>
          </p:contentPart>
        </mc:Choice>
        <mc:Fallback>
          <p:pic>
            <p:nvPicPr>
              <p:cNvPr id="210" name="Entrada de lápiz 209">
                <a:extLst>
                  <a:ext uri="{FF2B5EF4-FFF2-40B4-BE49-F238E27FC236}">
                    <a16:creationId xmlns:a16="http://schemas.microsoft.com/office/drawing/2014/main" id="{4E614916-7722-1525-CC97-70CD50966E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803267" y="55790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211" name="Entrada de lápiz 210">
                <a:extLst>
                  <a:ext uri="{FF2B5EF4-FFF2-40B4-BE49-F238E27FC236}">
                    <a16:creationId xmlns:a16="http://schemas.microsoft.com/office/drawing/2014/main" id="{C3E98257-AC16-DD44-E22C-3D08A3FE18A2}"/>
                  </a:ext>
                </a:extLst>
              </p14:cNvPr>
              <p14:cNvContentPartPr/>
              <p14:nvPr/>
            </p14:nvContentPartPr>
            <p14:xfrm>
              <a:off x="11784187" y="5658200"/>
              <a:ext cx="360" cy="360"/>
            </p14:xfrm>
          </p:contentPart>
        </mc:Choice>
        <mc:Fallback>
          <p:pic>
            <p:nvPicPr>
              <p:cNvPr id="211" name="Entrada de lápiz 210">
                <a:extLst>
                  <a:ext uri="{FF2B5EF4-FFF2-40B4-BE49-F238E27FC236}">
                    <a16:creationId xmlns:a16="http://schemas.microsoft.com/office/drawing/2014/main" id="{C3E98257-AC16-DD44-E22C-3D08A3FE18A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75187" y="56495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212" name="Entrada de lápiz 211">
                <a:extLst>
                  <a:ext uri="{FF2B5EF4-FFF2-40B4-BE49-F238E27FC236}">
                    <a16:creationId xmlns:a16="http://schemas.microsoft.com/office/drawing/2014/main" id="{5A0E4F74-3B39-9888-FD2B-2C287C68EBF4}"/>
                  </a:ext>
                </a:extLst>
              </p14:cNvPr>
              <p14:cNvContentPartPr/>
              <p14:nvPr/>
            </p14:nvContentPartPr>
            <p14:xfrm>
              <a:off x="11861587" y="5884280"/>
              <a:ext cx="360" cy="360"/>
            </p14:xfrm>
          </p:contentPart>
        </mc:Choice>
        <mc:Fallback>
          <p:pic>
            <p:nvPicPr>
              <p:cNvPr id="212" name="Entrada de lápiz 211">
                <a:extLst>
                  <a:ext uri="{FF2B5EF4-FFF2-40B4-BE49-F238E27FC236}">
                    <a16:creationId xmlns:a16="http://schemas.microsoft.com/office/drawing/2014/main" id="{5A0E4F74-3B39-9888-FD2B-2C287C68EBF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852947" y="58752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213" name="Entrada de lápiz 212">
                <a:extLst>
                  <a:ext uri="{FF2B5EF4-FFF2-40B4-BE49-F238E27FC236}">
                    <a16:creationId xmlns:a16="http://schemas.microsoft.com/office/drawing/2014/main" id="{861416BA-37A0-EFCB-4905-09BF46580A37}"/>
                  </a:ext>
                </a:extLst>
              </p14:cNvPr>
              <p14:cNvContentPartPr/>
              <p14:nvPr/>
            </p14:nvContentPartPr>
            <p14:xfrm>
              <a:off x="11671147" y="5700680"/>
              <a:ext cx="360" cy="360"/>
            </p14:xfrm>
          </p:contentPart>
        </mc:Choice>
        <mc:Fallback>
          <p:pic>
            <p:nvPicPr>
              <p:cNvPr id="213" name="Entrada de lápiz 212">
                <a:extLst>
                  <a:ext uri="{FF2B5EF4-FFF2-40B4-BE49-F238E27FC236}">
                    <a16:creationId xmlns:a16="http://schemas.microsoft.com/office/drawing/2014/main" id="{861416BA-37A0-EFCB-4905-09BF46580A3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662147" y="56920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214" name="Entrada de lápiz 213">
                <a:extLst>
                  <a:ext uri="{FF2B5EF4-FFF2-40B4-BE49-F238E27FC236}">
                    <a16:creationId xmlns:a16="http://schemas.microsoft.com/office/drawing/2014/main" id="{16A60137-DABC-D723-A2D4-475CBBDB7E37}"/>
                  </a:ext>
                </a:extLst>
              </p14:cNvPr>
              <p14:cNvContentPartPr/>
              <p14:nvPr/>
            </p14:nvContentPartPr>
            <p14:xfrm>
              <a:off x="11586547" y="5834600"/>
              <a:ext cx="360" cy="360"/>
            </p14:xfrm>
          </p:contentPart>
        </mc:Choice>
        <mc:Fallback>
          <p:pic>
            <p:nvPicPr>
              <p:cNvPr id="214" name="Entrada de lápiz 213">
                <a:extLst>
                  <a:ext uri="{FF2B5EF4-FFF2-40B4-BE49-F238E27FC236}">
                    <a16:creationId xmlns:a16="http://schemas.microsoft.com/office/drawing/2014/main" id="{16A60137-DABC-D723-A2D4-475CBBDB7E3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577547" y="58259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215" name="Entrada de lápiz 214">
                <a:extLst>
                  <a:ext uri="{FF2B5EF4-FFF2-40B4-BE49-F238E27FC236}">
                    <a16:creationId xmlns:a16="http://schemas.microsoft.com/office/drawing/2014/main" id="{ECF25D8C-8822-2F25-2AF2-602D55167D80}"/>
                  </a:ext>
                </a:extLst>
              </p14:cNvPr>
              <p14:cNvContentPartPr/>
              <p14:nvPr/>
            </p14:nvContentPartPr>
            <p14:xfrm>
              <a:off x="11522827" y="5707880"/>
              <a:ext cx="360" cy="360"/>
            </p14:xfrm>
          </p:contentPart>
        </mc:Choice>
        <mc:Fallback>
          <p:pic>
            <p:nvPicPr>
              <p:cNvPr id="215" name="Entrada de lápiz 214">
                <a:extLst>
                  <a:ext uri="{FF2B5EF4-FFF2-40B4-BE49-F238E27FC236}">
                    <a16:creationId xmlns:a16="http://schemas.microsoft.com/office/drawing/2014/main" id="{ECF25D8C-8822-2F25-2AF2-602D55167D8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514187" y="56988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218" name="Entrada de lápiz 217">
                <a:extLst>
                  <a:ext uri="{FF2B5EF4-FFF2-40B4-BE49-F238E27FC236}">
                    <a16:creationId xmlns:a16="http://schemas.microsoft.com/office/drawing/2014/main" id="{59A09AC6-1955-1E6A-3E16-511FC72BBD2F}"/>
                  </a:ext>
                </a:extLst>
              </p14:cNvPr>
              <p14:cNvContentPartPr/>
              <p14:nvPr/>
            </p14:nvContentPartPr>
            <p14:xfrm>
              <a:off x="11198467" y="5905160"/>
              <a:ext cx="360" cy="360"/>
            </p14:xfrm>
          </p:contentPart>
        </mc:Choice>
        <mc:Fallback>
          <p:pic>
            <p:nvPicPr>
              <p:cNvPr id="218" name="Entrada de lápiz 217">
                <a:extLst>
                  <a:ext uri="{FF2B5EF4-FFF2-40B4-BE49-F238E27FC236}">
                    <a16:creationId xmlns:a16="http://schemas.microsoft.com/office/drawing/2014/main" id="{59A09AC6-1955-1E6A-3E16-511FC72BBD2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89467" y="58965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219" name="Entrada de lápiz 218">
                <a:extLst>
                  <a:ext uri="{FF2B5EF4-FFF2-40B4-BE49-F238E27FC236}">
                    <a16:creationId xmlns:a16="http://schemas.microsoft.com/office/drawing/2014/main" id="{9C3E2AC7-E6BA-BCF8-8343-6071A0C9921B}"/>
                  </a:ext>
                </a:extLst>
              </p14:cNvPr>
              <p14:cNvContentPartPr/>
              <p14:nvPr/>
            </p14:nvContentPartPr>
            <p14:xfrm>
              <a:off x="11064187" y="6018200"/>
              <a:ext cx="360" cy="360"/>
            </p14:xfrm>
          </p:contentPart>
        </mc:Choice>
        <mc:Fallback>
          <p:pic>
            <p:nvPicPr>
              <p:cNvPr id="219" name="Entrada de lápiz 218">
                <a:extLst>
                  <a:ext uri="{FF2B5EF4-FFF2-40B4-BE49-F238E27FC236}">
                    <a16:creationId xmlns:a16="http://schemas.microsoft.com/office/drawing/2014/main" id="{9C3E2AC7-E6BA-BCF8-8343-6071A0C9921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55547" y="60095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220" name="Entrada de lápiz 219">
                <a:extLst>
                  <a:ext uri="{FF2B5EF4-FFF2-40B4-BE49-F238E27FC236}">
                    <a16:creationId xmlns:a16="http://schemas.microsoft.com/office/drawing/2014/main" id="{F771984B-7044-D41E-944B-395D1894D670}"/>
                  </a:ext>
                </a:extLst>
              </p14:cNvPr>
              <p14:cNvContentPartPr/>
              <p14:nvPr/>
            </p14:nvContentPartPr>
            <p14:xfrm>
              <a:off x="10972747" y="6116840"/>
              <a:ext cx="360" cy="360"/>
            </p14:xfrm>
          </p:contentPart>
        </mc:Choice>
        <mc:Fallback>
          <p:pic>
            <p:nvPicPr>
              <p:cNvPr id="220" name="Entrada de lápiz 219">
                <a:extLst>
                  <a:ext uri="{FF2B5EF4-FFF2-40B4-BE49-F238E27FC236}">
                    <a16:creationId xmlns:a16="http://schemas.microsoft.com/office/drawing/2014/main" id="{F771984B-7044-D41E-944B-395D1894D67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63747" y="61082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221" name="Entrada de lápiz 220">
                <a:extLst>
                  <a:ext uri="{FF2B5EF4-FFF2-40B4-BE49-F238E27FC236}">
                    <a16:creationId xmlns:a16="http://schemas.microsoft.com/office/drawing/2014/main" id="{23F9961A-4312-83E6-3C6C-32CB52E62CA9}"/>
                  </a:ext>
                </a:extLst>
              </p14:cNvPr>
              <p14:cNvContentPartPr/>
              <p14:nvPr/>
            </p14:nvContentPartPr>
            <p14:xfrm>
              <a:off x="10937467" y="6194600"/>
              <a:ext cx="360" cy="360"/>
            </p14:xfrm>
          </p:contentPart>
        </mc:Choice>
        <mc:Fallback>
          <p:pic>
            <p:nvPicPr>
              <p:cNvPr id="221" name="Entrada de lápiz 220">
                <a:extLst>
                  <a:ext uri="{FF2B5EF4-FFF2-40B4-BE49-F238E27FC236}">
                    <a16:creationId xmlns:a16="http://schemas.microsoft.com/office/drawing/2014/main" id="{23F9961A-4312-83E6-3C6C-32CB52E62CA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28467" y="61856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222" name="Entrada de lápiz 221">
                <a:extLst>
                  <a:ext uri="{FF2B5EF4-FFF2-40B4-BE49-F238E27FC236}">
                    <a16:creationId xmlns:a16="http://schemas.microsoft.com/office/drawing/2014/main" id="{0514F9C2-634D-64A9-072A-3C5A5C722FF3}"/>
                  </a:ext>
                </a:extLst>
              </p14:cNvPr>
              <p14:cNvContentPartPr/>
              <p14:nvPr/>
            </p14:nvContentPartPr>
            <p14:xfrm>
              <a:off x="10810387" y="6378200"/>
              <a:ext cx="360" cy="360"/>
            </p14:xfrm>
          </p:contentPart>
        </mc:Choice>
        <mc:Fallback>
          <p:pic>
            <p:nvPicPr>
              <p:cNvPr id="222" name="Entrada de lápiz 221">
                <a:extLst>
                  <a:ext uri="{FF2B5EF4-FFF2-40B4-BE49-F238E27FC236}">
                    <a16:creationId xmlns:a16="http://schemas.microsoft.com/office/drawing/2014/main" id="{0514F9C2-634D-64A9-072A-3C5A5C722FF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01387" y="63692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223" name="Entrada de lápiz 222">
                <a:extLst>
                  <a:ext uri="{FF2B5EF4-FFF2-40B4-BE49-F238E27FC236}">
                    <a16:creationId xmlns:a16="http://schemas.microsoft.com/office/drawing/2014/main" id="{69FB1D4E-25E2-065B-4A24-FA3A5C37289E}"/>
                  </a:ext>
                </a:extLst>
              </p14:cNvPr>
              <p14:cNvContentPartPr/>
              <p14:nvPr/>
            </p14:nvContentPartPr>
            <p14:xfrm>
              <a:off x="10958347" y="6462800"/>
              <a:ext cx="360" cy="360"/>
            </p14:xfrm>
          </p:contentPart>
        </mc:Choice>
        <mc:Fallback>
          <p:pic>
            <p:nvPicPr>
              <p:cNvPr id="223" name="Entrada de lápiz 222">
                <a:extLst>
                  <a:ext uri="{FF2B5EF4-FFF2-40B4-BE49-F238E27FC236}">
                    <a16:creationId xmlns:a16="http://schemas.microsoft.com/office/drawing/2014/main" id="{69FB1D4E-25E2-065B-4A24-FA3A5C3728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49707" y="64538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224" name="Entrada de lápiz 223">
                <a:extLst>
                  <a:ext uri="{FF2B5EF4-FFF2-40B4-BE49-F238E27FC236}">
                    <a16:creationId xmlns:a16="http://schemas.microsoft.com/office/drawing/2014/main" id="{A49733A0-F94C-F236-5A91-D72BD23D7D89}"/>
                  </a:ext>
                </a:extLst>
              </p14:cNvPr>
              <p14:cNvContentPartPr/>
              <p14:nvPr/>
            </p14:nvContentPartPr>
            <p14:xfrm>
              <a:off x="11297107" y="6547400"/>
              <a:ext cx="360" cy="360"/>
            </p14:xfrm>
          </p:contentPart>
        </mc:Choice>
        <mc:Fallback>
          <p:pic>
            <p:nvPicPr>
              <p:cNvPr id="224" name="Entrada de lápiz 223">
                <a:extLst>
                  <a:ext uri="{FF2B5EF4-FFF2-40B4-BE49-F238E27FC236}">
                    <a16:creationId xmlns:a16="http://schemas.microsoft.com/office/drawing/2014/main" id="{A49733A0-F94C-F236-5A91-D72BD23D7D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88467" y="65384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225" name="Entrada de lápiz 224">
                <a:extLst>
                  <a:ext uri="{FF2B5EF4-FFF2-40B4-BE49-F238E27FC236}">
                    <a16:creationId xmlns:a16="http://schemas.microsoft.com/office/drawing/2014/main" id="{F2B73797-9302-46DF-D4F8-E54F3070C272}"/>
                  </a:ext>
                </a:extLst>
              </p14:cNvPr>
              <p14:cNvContentPartPr/>
              <p14:nvPr/>
            </p14:nvContentPartPr>
            <p14:xfrm>
              <a:off x="11339587" y="6378200"/>
              <a:ext cx="360" cy="360"/>
            </p14:xfrm>
          </p:contentPart>
        </mc:Choice>
        <mc:Fallback>
          <p:pic>
            <p:nvPicPr>
              <p:cNvPr id="225" name="Entrada de lápiz 224">
                <a:extLst>
                  <a:ext uri="{FF2B5EF4-FFF2-40B4-BE49-F238E27FC236}">
                    <a16:creationId xmlns:a16="http://schemas.microsoft.com/office/drawing/2014/main" id="{F2B73797-9302-46DF-D4F8-E54F3070C27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30587" y="63692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226" name="Entrada de lápiz 225">
                <a:extLst>
                  <a:ext uri="{FF2B5EF4-FFF2-40B4-BE49-F238E27FC236}">
                    <a16:creationId xmlns:a16="http://schemas.microsoft.com/office/drawing/2014/main" id="{FC827979-27AA-B989-BD4B-0773CA008A7A}"/>
                  </a:ext>
                </a:extLst>
              </p14:cNvPr>
              <p14:cNvContentPartPr/>
              <p14:nvPr/>
            </p14:nvContentPartPr>
            <p14:xfrm>
              <a:off x="11685187" y="5869880"/>
              <a:ext cx="360" cy="360"/>
            </p14:xfrm>
          </p:contentPart>
        </mc:Choice>
        <mc:Fallback>
          <p:pic>
            <p:nvPicPr>
              <p:cNvPr id="226" name="Entrada de lápiz 225">
                <a:extLst>
                  <a:ext uri="{FF2B5EF4-FFF2-40B4-BE49-F238E27FC236}">
                    <a16:creationId xmlns:a16="http://schemas.microsoft.com/office/drawing/2014/main" id="{FC827979-27AA-B989-BD4B-0773CA008A7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676547" y="58612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227" name="Entrada de lápiz 226">
                <a:extLst>
                  <a:ext uri="{FF2B5EF4-FFF2-40B4-BE49-F238E27FC236}">
                    <a16:creationId xmlns:a16="http://schemas.microsoft.com/office/drawing/2014/main" id="{5C5D9743-8BF4-ACD2-A6DE-79D5596BBD47}"/>
                  </a:ext>
                </a:extLst>
              </p14:cNvPr>
              <p14:cNvContentPartPr/>
              <p14:nvPr/>
            </p14:nvContentPartPr>
            <p14:xfrm>
              <a:off x="11410147" y="5834600"/>
              <a:ext cx="28440" cy="7560"/>
            </p14:xfrm>
          </p:contentPart>
        </mc:Choice>
        <mc:Fallback>
          <p:pic>
            <p:nvPicPr>
              <p:cNvPr id="227" name="Entrada de lápiz 226">
                <a:extLst>
                  <a:ext uri="{FF2B5EF4-FFF2-40B4-BE49-F238E27FC236}">
                    <a16:creationId xmlns:a16="http://schemas.microsoft.com/office/drawing/2014/main" id="{5C5D9743-8BF4-ACD2-A6DE-79D5596BBD47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1401147" y="5825960"/>
                <a:ext cx="460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228" name="Entrada de lápiz 227">
                <a:extLst>
                  <a:ext uri="{FF2B5EF4-FFF2-40B4-BE49-F238E27FC236}">
                    <a16:creationId xmlns:a16="http://schemas.microsoft.com/office/drawing/2014/main" id="{F2110B9E-2AC4-79DA-65D9-ACA231172C4E}"/>
                  </a:ext>
                </a:extLst>
              </p14:cNvPr>
              <p14:cNvContentPartPr/>
              <p14:nvPr/>
            </p14:nvContentPartPr>
            <p14:xfrm>
              <a:off x="727867" y="267920"/>
              <a:ext cx="360" cy="360"/>
            </p14:xfrm>
          </p:contentPart>
        </mc:Choice>
        <mc:Fallback>
          <p:pic>
            <p:nvPicPr>
              <p:cNvPr id="228" name="Entrada de lápiz 227">
                <a:extLst>
                  <a:ext uri="{FF2B5EF4-FFF2-40B4-BE49-F238E27FC236}">
                    <a16:creationId xmlns:a16="http://schemas.microsoft.com/office/drawing/2014/main" id="{F2110B9E-2AC4-79DA-65D9-ACA231172C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9227" y="2592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231" name="Entrada de lápiz 230">
                <a:extLst>
                  <a:ext uri="{FF2B5EF4-FFF2-40B4-BE49-F238E27FC236}">
                    <a16:creationId xmlns:a16="http://schemas.microsoft.com/office/drawing/2014/main" id="{FF1E8777-82D4-F527-F88F-C566AEC9A93D}"/>
                  </a:ext>
                </a:extLst>
              </p14:cNvPr>
              <p14:cNvContentPartPr/>
              <p14:nvPr/>
            </p14:nvContentPartPr>
            <p14:xfrm>
              <a:off x="135307" y="1305080"/>
              <a:ext cx="360" cy="360"/>
            </p14:xfrm>
          </p:contentPart>
        </mc:Choice>
        <mc:Fallback>
          <p:pic>
            <p:nvPicPr>
              <p:cNvPr id="231" name="Entrada de lápiz 230">
                <a:extLst>
                  <a:ext uri="{FF2B5EF4-FFF2-40B4-BE49-F238E27FC236}">
                    <a16:creationId xmlns:a16="http://schemas.microsoft.com/office/drawing/2014/main" id="{FF1E8777-82D4-F527-F88F-C566AEC9A93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6307" y="12964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232" name="Entrada de lápiz 231">
                <a:extLst>
                  <a:ext uri="{FF2B5EF4-FFF2-40B4-BE49-F238E27FC236}">
                    <a16:creationId xmlns:a16="http://schemas.microsoft.com/office/drawing/2014/main" id="{2C8BEF9B-30DF-CC27-4560-1034F8A230EA}"/>
                  </a:ext>
                </a:extLst>
              </p14:cNvPr>
              <p14:cNvContentPartPr/>
              <p14:nvPr/>
            </p14:nvContentPartPr>
            <p14:xfrm>
              <a:off x="1447507" y="260720"/>
              <a:ext cx="360" cy="360"/>
            </p14:xfrm>
          </p:contentPart>
        </mc:Choice>
        <mc:Fallback>
          <p:pic>
            <p:nvPicPr>
              <p:cNvPr id="232" name="Entrada de lápiz 231">
                <a:extLst>
                  <a:ext uri="{FF2B5EF4-FFF2-40B4-BE49-F238E27FC236}">
                    <a16:creationId xmlns:a16="http://schemas.microsoft.com/office/drawing/2014/main" id="{2C8BEF9B-30DF-CC27-4560-1034F8A230E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8867" y="2520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233" name="Entrada de lápiz 232">
                <a:extLst>
                  <a:ext uri="{FF2B5EF4-FFF2-40B4-BE49-F238E27FC236}">
                    <a16:creationId xmlns:a16="http://schemas.microsoft.com/office/drawing/2014/main" id="{D42D029C-E47D-278F-0299-C7606AA9CA63}"/>
                  </a:ext>
                </a:extLst>
              </p14:cNvPr>
              <p14:cNvContentPartPr/>
              <p14:nvPr/>
            </p14:nvContentPartPr>
            <p14:xfrm>
              <a:off x="241147" y="1481480"/>
              <a:ext cx="360" cy="360"/>
            </p14:xfrm>
          </p:contentPart>
        </mc:Choice>
        <mc:Fallback>
          <p:pic>
            <p:nvPicPr>
              <p:cNvPr id="233" name="Entrada de lápiz 232">
                <a:extLst>
                  <a:ext uri="{FF2B5EF4-FFF2-40B4-BE49-F238E27FC236}">
                    <a16:creationId xmlns:a16="http://schemas.microsoft.com/office/drawing/2014/main" id="{D42D029C-E47D-278F-0299-C7606AA9CA6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2147" y="14728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234" name="Entrada de lápiz 233">
                <a:extLst>
                  <a:ext uri="{FF2B5EF4-FFF2-40B4-BE49-F238E27FC236}">
                    <a16:creationId xmlns:a16="http://schemas.microsoft.com/office/drawing/2014/main" id="{126D6A9D-9E6F-703C-951A-E6A560938853}"/>
                  </a:ext>
                </a:extLst>
              </p14:cNvPr>
              <p14:cNvContentPartPr/>
              <p14:nvPr/>
            </p14:nvContentPartPr>
            <p14:xfrm>
              <a:off x="1405387" y="324440"/>
              <a:ext cx="360" cy="360"/>
            </p14:xfrm>
          </p:contentPart>
        </mc:Choice>
        <mc:Fallback>
          <p:pic>
            <p:nvPicPr>
              <p:cNvPr id="234" name="Entrada de lápiz 233">
                <a:extLst>
                  <a:ext uri="{FF2B5EF4-FFF2-40B4-BE49-F238E27FC236}">
                    <a16:creationId xmlns:a16="http://schemas.microsoft.com/office/drawing/2014/main" id="{126D6A9D-9E6F-703C-951A-E6A56093885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96387" y="3154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235" name="Entrada de lápiz 234">
                <a:extLst>
                  <a:ext uri="{FF2B5EF4-FFF2-40B4-BE49-F238E27FC236}">
                    <a16:creationId xmlns:a16="http://schemas.microsoft.com/office/drawing/2014/main" id="{ABAC7FF8-42F2-8A86-899E-6E7F42BB59CA}"/>
                  </a:ext>
                </a:extLst>
              </p14:cNvPr>
              <p14:cNvContentPartPr/>
              <p14:nvPr/>
            </p14:nvContentPartPr>
            <p14:xfrm>
              <a:off x="205867" y="1283840"/>
              <a:ext cx="360" cy="360"/>
            </p14:xfrm>
          </p:contentPart>
        </mc:Choice>
        <mc:Fallback>
          <p:pic>
            <p:nvPicPr>
              <p:cNvPr id="235" name="Entrada de lápiz 234">
                <a:extLst>
                  <a:ext uri="{FF2B5EF4-FFF2-40B4-BE49-F238E27FC236}">
                    <a16:creationId xmlns:a16="http://schemas.microsoft.com/office/drawing/2014/main" id="{ABAC7FF8-42F2-8A86-899E-6E7F42BB59C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6867" y="12752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236" name="Entrada de lápiz 235">
                <a:extLst>
                  <a:ext uri="{FF2B5EF4-FFF2-40B4-BE49-F238E27FC236}">
                    <a16:creationId xmlns:a16="http://schemas.microsoft.com/office/drawing/2014/main" id="{6A0BD453-E30C-E5E4-45D3-0429359DFD59}"/>
                  </a:ext>
                </a:extLst>
              </p14:cNvPr>
              <p14:cNvContentPartPr/>
              <p14:nvPr/>
            </p14:nvContentPartPr>
            <p14:xfrm>
              <a:off x="1518067" y="197360"/>
              <a:ext cx="360" cy="360"/>
            </p14:xfrm>
          </p:contentPart>
        </mc:Choice>
        <mc:Fallback>
          <p:pic>
            <p:nvPicPr>
              <p:cNvPr id="236" name="Entrada de lápiz 235">
                <a:extLst>
                  <a:ext uri="{FF2B5EF4-FFF2-40B4-BE49-F238E27FC236}">
                    <a16:creationId xmlns:a16="http://schemas.microsoft.com/office/drawing/2014/main" id="{6A0BD453-E30C-E5E4-45D3-0429359DFD5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09427" y="1887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237" name="Entrada de lápiz 236">
                <a:extLst>
                  <a:ext uri="{FF2B5EF4-FFF2-40B4-BE49-F238E27FC236}">
                    <a16:creationId xmlns:a16="http://schemas.microsoft.com/office/drawing/2014/main" id="{CC86A268-92FF-4CFF-4359-965CC8C7E88D}"/>
                  </a:ext>
                </a:extLst>
              </p14:cNvPr>
              <p14:cNvContentPartPr/>
              <p14:nvPr/>
            </p14:nvContentPartPr>
            <p14:xfrm>
              <a:off x="375067" y="1072160"/>
              <a:ext cx="360" cy="360"/>
            </p14:xfrm>
          </p:contentPart>
        </mc:Choice>
        <mc:Fallback>
          <p:pic>
            <p:nvPicPr>
              <p:cNvPr id="237" name="Entrada de lápiz 236">
                <a:extLst>
                  <a:ext uri="{FF2B5EF4-FFF2-40B4-BE49-F238E27FC236}">
                    <a16:creationId xmlns:a16="http://schemas.microsoft.com/office/drawing/2014/main" id="{CC86A268-92FF-4CFF-4359-965CC8C7E88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6427" y="10635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238" name="Entrada de lápiz 237">
                <a:extLst>
                  <a:ext uri="{FF2B5EF4-FFF2-40B4-BE49-F238E27FC236}">
                    <a16:creationId xmlns:a16="http://schemas.microsoft.com/office/drawing/2014/main" id="{BCE12F69-0F8F-6322-C0BD-4A41CEB614BD}"/>
                  </a:ext>
                </a:extLst>
              </p14:cNvPr>
              <p14:cNvContentPartPr/>
              <p14:nvPr/>
            </p14:nvContentPartPr>
            <p14:xfrm>
              <a:off x="1264267" y="303200"/>
              <a:ext cx="360" cy="360"/>
            </p14:xfrm>
          </p:contentPart>
        </mc:Choice>
        <mc:Fallback>
          <p:pic>
            <p:nvPicPr>
              <p:cNvPr id="238" name="Entrada de lápiz 237">
                <a:extLst>
                  <a:ext uri="{FF2B5EF4-FFF2-40B4-BE49-F238E27FC236}">
                    <a16:creationId xmlns:a16="http://schemas.microsoft.com/office/drawing/2014/main" id="{BCE12F69-0F8F-6322-C0BD-4A41CEB614B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55267" y="2945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239" name="Entrada de lápiz 238">
                <a:extLst>
                  <a:ext uri="{FF2B5EF4-FFF2-40B4-BE49-F238E27FC236}">
                    <a16:creationId xmlns:a16="http://schemas.microsoft.com/office/drawing/2014/main" id="{E0F5E1F0-5607-AACF-DD09-A6D72EC26CEB}"/>
                  </a:ext>
                </a:extLst>
              </p14:cNvPr>
              <p14:cNvContentPartPr/>
              <p14:nvPr/>
            </p14:nvContentPartPr>
            <p14:xfrm>
              <a:off x="219907" y="783080"/>
              <a:ext cx="360" cy="360"/>
            </p14:xfrm>
          </p:contentPart>
        </mc:Choice>
        <mc:Fallback>
          <p:pic>
            <p:nvPicPr>
              <p:cNvPr id="239" name="Entrada de lápiz 238">
                <a:extLst>
                  <a:ext uri="{FF2B5EF4-FFF2-40B4-BE49-F238E27FC236}">
                    <a16:creationId xmlns:a16="http://schemas.microsoft.com/office/drawing/2014/main" id="{E0F5E1F0-5607-AACF-DD09-A6D72EC26CE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1267" y="7740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240" name="Entrada de lápiz 239">
                <a:extLst>
                  <a:ext uri="{FF2B5EF4-FFF2-40B4-BE49-F238E27FC236}">
                    <a16:creationId xmlns:a16="http://schemas.microsoft.com/office/drawing/2014/main" id="{4F02AECA-DB20-5FDE-48F2-228D7736AF99}"/>
                  </a:ext>
                </a:extLst>
              </p14:cNvPr>
              <p14:cNvContentPartPr/>
              <p14:nvPr/>
            </p14:nvContentPartPr>
            <p14:xfrm>
              <a:off x="1602667" y="63440"/>
              <a:ext cx="360" cy="360"/>
            </p14:xfrm>
          </p:contentPart>
        </mc:Choice>
        <mc:Fallback>
          <p:pic>
            <p:nvPicPr>
              <p:cNvPr id="240" name="Entrada de lápiz 239">
                <a:extLst>
                  <a:ext uri="{FF2B5EF4-FFF2-40B4-BE49-F238E27FC236}">
                    <a16:creationId xmlns:a16="http://schemas.microsoft.com/office/drawing/2014/main" id="{4F02AECA-DB20-5FDE-48F2-228D7736AF9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4027" y="544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242" name="Entrada de lápiz 241">
                <a:extLst>
                  <a:ext uri="{FF2B5EF4-FFF2-40B4-BE49-F238E27FC236}">
                    <a16:creationId xmlns:a16="http://schemas.microsoft.com/office/drawing/2014/main" id="{577321F0-D1D3-8FCD-2A33-B0B4582A0FC2}"/>
                  </a:ext>
                </a:extLst>
              </p14:cNvPr>
              <p14:cNvContentPartPr/>
              <p14:nvPr/>
            </p14:nvContentPartPr>
            <p14:xfrm>
              <a:off x="1807507" y="105560"/>
              <a:ext cx="360" cy="360"/>
            </p14:xfrm>
          </p:contentPart>
        </mc:Choice>
        <mc:Fallback>
          <p:pic>
            <p:nvPicPr>
              <p:cNvPr id="242" name="Entrada de lápiz 241">
                <a:extLst>
                  <a:ext uri="{FF2B5EF4-FFF2-40B4-BE49-F238E27FC236}">
                    <a16:creationId xmlns:a16="http://schemas.microsoft.com/office/drawing/2014/main" id="{577321F0-D1D3-8FCD-2A33-B0B4582A0F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98507" y="969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243" name="Entrada de lápiz 242">
                <a:extLst>
                  <a:ext uri="{FF2B5EF4-FFF2-40B4-BE49-F238E27FC236}">
                    <a16:creationId xmlns:a16="http://schemas.microsoft.com/office/drawing/2014/main" id="{77133E04-6647-E8C5-3AB9-5D172A267465}"/>
                  </a:ext>
                </a:extLst>
              </p14:cNvPr>
              <p14:cNvContentPartPr/>
              <p14:nvPr/>
            </p14:nvContentPartPr>
            <p14:xfrm>
              <a:off x="494947" y="253880"/>
              <a:ext cx="360" cy="360"/>
            </p14:xfrm>
          </p:contentPart>
        </mc:Choice>
        <mc:Fallback>
          <p:pic>
            <p:nvPicPr>
              <p:cNvPr id="243" name="Entrada de lápiz 242">
                <a:extLst>
                  <a:ext uri="{FF2B5EF4-FFF2-40B4-BE49-F238E27FC236}">
                    <a16:creationId xmlns:a16="http://schemas.microsoft.com/office/drawing/2014/main" id="{77133E04-6647-E8C5-3AB9-5D172A26746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6307" y="2448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245" name="Entrada de lápiz 244">
                <a:extLst>
                  <a:ext uri="{FF2B5EF4-FFF2-40B4-BE49-F238E27FC236}">
                    <a16:creationId xmlns:a16="http://schemas.microsoft.com/office/drawing/2014/main" id="{1482EF66-E1C0-4EE4-8CAA-26786BB89D7C}"/>
                  </a:ext>
                </a:extLst>
              </p14:cNvPr>
              <p14:cNvContentPartPr/>
              <p14:nvPr/>
            </p14:nvContentPartPr>
            <p14:xfrm>
              <a:off x="692587" y="910160"/>
              <a:ext cx="360" cy="360"/>
            </p14:xfrm>
          </p:contentPart>
        </mc:Choice>
        <mc:Fallback>
          <p:pic>
            <p:nvPicPr>
              <p:cNvPr id="245" name="Entrada de lápiz 244">
                <a:extLst>
                  <a:ext uri="{FF2B5EF4-FFF2-40B4-BE49-F238E27FC236}">
                    <a16:creationId xmlns:a16="http://schemas.microsoft.com/office/drawing/2014/main" id="{1482EF66-E1C0-4EE4-8CAA-26786BB89D7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3947" y="9011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246" name="Entrada de lápiz 245">
                <a:extLst>
                  <a:ext uri="{FF2B5EF4-FFF2-40B4-BE49-F238E27FC236}">
                    <a16:creationId xmlns:a16="http://schemas.microsoft.com/office/drawing/2014/main" id="{60800425-636F-3528-19C1-9ACBAE1ED550}"/>
                  </a:ext>
                </a:extLst>
              </p14:cNvPr>
              <p14:cNvContentPartPr/>
              <p14:nvPr/>
            </p14:nvContentPartPr>
            <p14:xfrm>
              <a:off x="1003267" y="359720"/>
              <a:ext cx="360" cy="14400"/>
            </p14:xfrm>
          </p:contentPart>
        </mc:Choice>
        <mc:Fallback>
          <p:pic>
            <p:nvPicPr>
              <p:cNvPr id="246" name="Entrada de lápiz 245">
                <a:extLst>
                  <a:ext uri="{FF2B5EF4-FFF2-40B4-BE49-F238E27FC236}">
                    <a16:creationId xmlns:a16="http://schemas.microsoft.com/office/drawing/2014/main" id="{60800425-636F-3528-19C1-9ACBAE1ED550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994267" y="350720"/>
                <a:ext cx="180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247" name="Entrada de lápiz 246">
                <a:extLst>
                  <a:ext uri="{FF2B5EF4-FFF2-40B4-BE49-F238E27FC236}">
                    <a16:creationId xmlns:a16="http://schemas.microsoft.com/office/drawing/2014/main" id="{53D0281A-B05E-6DD1-EA12-ECCB1674AEEC}"/>
                  </a:ext>
                </a:extLst>
              </p14:cNvPr>
              <p14:cNvContentPartPr/>
              <p14:nvPr/>
            </p14:nvContentPartPr>
            <p14:xfrm>
              <a:off x="239707" y="154880"/>
              <a:ext cx="185040" cy="92880"/>
            </p14:xfrm>
          </p:contentPart>
        </mc:Choice>
        <mc:Fallback>
          <p:pic>
            <p:nvPicPr>
              <p:cNvPr id="247" name="Entrada de lápiz 246">
                <a:extLst>
                  <a:ext uri="{FF2B5EF4-FFF2-40B4-BE49-F238E27FC236}">
                    <a16:creationId xmlns:a16="http://schemas.microsoft.com/office/drawing/2014/main" id="{53D0281A-B05E-6DD1-EA12-ECCB1674AEEC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231067" y="146240"/>
                <a:ext cx="20268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248" name="Entrada de lápiz 247">
                <a:extLst>
                  <a:ext uri="{FF2B5EF4-FFF2-40B4-BE49-F238E27FC236}">
                    <a16:creationId xmlns:a16="http://schemas.microsoft.com/office/drawing/2014/main" id="{695117F3-18C2-DB6B-DB7C-B578A4135675}"/>
                  </a:ext>
                </a:extLst>
              </p14:cNvPr>
              <p14:cNvContentPartPr/>
              <p14:nvPr/>
            </p14:nvContentPartPr>
            <p14:xfrm>
              <a:off x="494947" y="1128680"/>
              <a:ext cx="360" cy="360"/>
            </p14:xfrm>
          </p:contentPart>
        </mc:Choice>
        <mc:Fallback>
          <p:pic>
            <p:nvPicPr>
              <p:cNvPr id="248" name="Entrada de lápiz 247">
                <a:extLst>
                  <a:ext uri="{FF2B5EF4-FFF2-40B4-BE49-F238E27FC236}">
                    <a16:creationId xmlns:a16="http://schemas.microsoft.com/office/drawing/2014/main" id="{695117F3-18C2-DB6B-DB7C-B578A413567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6307" y="11200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249" name="Entrada de lápiz 248">
                <a:extLst>
                  <a:ext uri="{FF2B5EF4-FFF2-40B4-BE49-F238E27FC236}">
                    <a16:creationId xmlns:a16="http://schemas.microsoft.com/office/drawing/2014/main" id="{E5952926-697E-04B3-80B1-78D5F463699C}"/>
                  </a:ext>
                </a:extLst>
              </p14:cNvPr>
              <p14:cNvContentPartPr/>
              <p14:nvPr/>
            </p14:nvContentPartPr>
            <p14:xfrm>
              <a:off x="551467" y="789920"/>
              <a:ext cx="360" cy="360"/>
            </p14:xfrm>
          </p:contentPart>
        </mc:Choice>
        <mc:Fallback>
          <p:pic>
            <p:nvPicPr>
              <p:cNvPr id="249" name="Entrada de lápiz 248">
                <a:extLst>
                  <a:ext uri="{FF2B5EF4-FFF2-40B4-BE49-F238E27FC236}">
                    <a16:creationId xmlns:a16="http://schemas.microsoft.com/office/drawing/2014/main" id="{E5952926-697E-04B3-80B1-78D5F463699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2827" y="7812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250" name="Entrada de lápiz 249">
                <a:extLst>
                  <a:ext uri="{FF2B5EF4-FFF2-40B4-BE49-F238E27FC236}">
                    <a16:creationId xmlns:a16="http://schemas.microsoft.com/office/drawing/2014/main" id="{1A508C18-B6FB-8EC9-0757-16D560CF053D}"/>
                  </a:ext>
                </a:extLst>
              </p14:cNvPr>
              <p14:cNvContentPartPr/>
              <p14:nvPr/>
            </p14:nvContentPartPr>
            <p14:xfrm>
              <a:off x="565507" y="1065320"/>
              <a:ext cx="360" cy="360"/>
            </p14:xfrm>
          </p:contentPart>
        </mc:Choice>
        <mc:Fallback>
          <p:pic>
            <p:nvPicPr>
              <p:cNvPr id="250" name="Entrada de lápiz 249">
                <a:extLst>
                  <a:ext uri="{FF2B5EF4-FFF2-40B4-BE49-F238E27FC236}">
                    <a16:creationId xmlns:a16="http://schemas.microsoft.com/office/drawing/2014/main" id="{1A508C18-B6FB-8EC9-0757-16D560CF053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6867" y="10563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251" name="Entrada de lápiz 250">
                <a:extLst>
                  <a:ext uri="{FF2B5EF4-FFF2-40B4-BE49-F238E27FC236}">
                    <a16:creationId xmlns:a16="http://schemas.microsoft.com/office/drawing/2014/main" id="{089D6584-A16B-CF8B-7F73-BF997B6DF836}"/>
                  </a:ext>
                </a:extLst>
              </p14:cNvPr>
              <p14:cNvContentPartPr/>
              <p14:nvPr/>
            </p14:nvContentPartPr>
            <p14:xfrm>
              <a:off x="551467" y="1001600"/>
              <a:ext cx="360" cy="360"/>
            </p14:xfrm>
          </p:contentPart>
        </mc:Choice>
        <mc:Fallback>
          <p:pic>
            <p:nvPicPr>
              <p:cNvPr id="251" name="Entrada de lápiz 250">
                <a:extLst>
                  <a:ext uri="{FF2B5EF4-FFF2-40B4-BE49-F238E27FC236}">
                    <a16:creationId xmlns:a16="http://schemas.microsoft.com/office/drawing/2014/main" id="{089D6584-A16B-CF8B-7F73-BF997B6DF83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2827" y="99296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30137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89000" b="-8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64F8F-D526-778C-D2C3-06F0168D8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5645" y="365125"/>
            <a:ext cx="1603022" cy="1325563"/>
          </a:xfrm>
        </p:spPr>
        <p:txBody>
          <a:bodyPr/>
          <a:lstStyle/>
          <a:p>
            <a:r>
              <a:rPr lang="es-MX" dirty="0">
                <a:latin typeface="Baguet Script" pitchFamily="2" charset="77"/>
              </a:rPr>
              <a:t>Carta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E1350A-8495-E39E-CC10-524E15DCE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4645" y="1317625"/>
            <a:ext cx="2576689" cy="1307042"/>
          </a:xfrm>
        </p:spPr>
        <p:txBody>
          <a:bodyPr/>
          <a:lstStyle/>
          <a:p>
            <a:r>
              <a:rPr lang="es-MX" dirty="0"/>
              <a:t>De: </a:t>
            </a:r>
            <a:r>
              <a:rPr lang="es-MX" dirty="0" err="1"/>
              <a:t>Meriel</a:t>
            </a:r>
            <a:endParaRPr lang="es-MX" dirty="0"/>
          </a:p>
          <a:p>
            <a:r>
              <a:rPr lang="es-MX" dirty="0"/>
              <a:t>Para: Sofía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33963B3-3E4D-B857-9CDE-401F70CC19DA}"/>
              </a:ext>
            </a:extLst>
          </p:cNvPr>
          <p:cNvSpPr txBox="1"/>
          <p:nvPr/>
        </p:nvSpPr>
        <p:spPr>
          <a:xfrm>
            <a:off x="1752601" y="2248175"/>
            <a:ext cx="91835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36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Hola Sofia Soy Mariel, nada más te quería decir que te quiero mucho y que te cuides de todo ten cuidado en ballet 🩰 y síguete divirtiendo con tus demás amigos, nunca cambies y se quien ti eres, te quiero mucho y siempre estaré para ti🤍.</a:t>
            </a:r>
          </a:p>
        </p:txBody>
      </p:sp>
    </p:spTree>
    <p:extLst>
      <p:ext uri="{BB962C8B-B14F-4D97-AF65-F5344CB8AC3E}">
        <p14:creationId xmlns:p14="http://schemas.microsoft.com/office/powerpoint/2010/main" val="14683813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0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E8148-C032-4D63-2FE4-39DB8F5DE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6849" y="258424"/>
            <a:ext cx="10515600" cy="1325563"/>
          </a:xfrm>
        </p:spPr>
        <p:txBody>
          <a:bodyPr>
            <a:normAutofit/>
          </a:bodyPr>
          <a:lstStyle/>
          <a:p>
            <a:r>
              <a:rPr lang="es-MX" sz="4700" dirty="0">
                <a:solidFill>
                  <a:srgbClr val="C8A5C1"/>
                </a:solidFill>
                <a:latin typeface="Baguet Script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Agradecimiento y despedida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283B7B-AC6B-891C-E12B-A66B861F4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472590"/>
            <a:ext cx="10515600" cy="4351338"/>
          </a:xfrm>
        </p:spPr>
        <p:txBody>
          <a:bodyPr/>
          <a:lstStyle/>
          <a:p>
            <a:r>
              <a:rPr lang="es-MX" dirty="0">
                <a:solidFill>
                  <a:schemeClr val="bg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Muchas gracias por su atención, eso fue todo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B7819CC4-E305-2D0A-CD36-B6D52D7D960F}"/>
                  </a:ext>
                </a:extLst>
              </p14:cNvPr>
              <p14:cNvContentPartPr/>
              <p14:nvPr/>
            </p14:nvContentPartPr>
            <p14:xfrm>
              <a:off x="8057107" y="1058120"/>
              <a:ext cx="360" cy="360"/>
            </p14:xfrm>
          </p:contentPart>
        </mc:Choice>
        <mc:Fallback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B7819CC4-E305-2D0A-CD36-B6D52D7D96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48467" y="10494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70681C68-AD7B-ABAA-BDEB-579F00113A84}"/>
                  </a:ext>
                </a:extLst>
              </p14:cNvPr>
              <p14:cNvContentPartPr/>
              <p14:nvPr/>
            </p14:nvContentPartPr>
            <p14:xfrm>
              <a:off x="7683427" y="1319120"/>
              <a:ext cx="360" cy="360"/>
            </p14:xfrm>
          </p:contentPart>
        </mc:Choice>
        <mc:Fallback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70681C68-AD7B-ABAA-BDEB-579F00113A8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74427" y="13104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92205183-66F2-D5EC-B281-F5560260B8C0}"/>
                  </a:ext>
                </a:extLst>
              </p14:cNvPr>
              <p14:cNvContentPartPr/>
              <p14:nvPr/>
            </p14:nvContentPartPr>
            <p14:xfrm>
              <a:off x="7824547" y="1277000"/>
              <a:ext cx="360" cy="360"/>
            </p14:xfrm>
          </p:contentPart>
        </mc:Choice>
        <mc:Fallback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92205183-66F2-D5EC-B281-F5560260B8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15547" y="12680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8B369E78-F23E-6308-C582-AAED423CF069}"/>
                  </a:ext>
                </a:extLst>
              </p14:cNvPr>
              <p14:cNvContentPartPr/>
              <p14:nvPr/>
            </p14:nvContentPartPr>
            <p14:xfrm>
              <a:off x="7845427" y="1297880"/>
              <a:ext cx="360" cy="360"/>
            </p14:xfrm>
          </p:contentPart>
        </mc:Choice>
        <mc:Fallback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8B369E78-F23E-6308-C582-AAED423CF0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36787" y="12892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E8E8EB2F-7521-762C-F54E-0BF968B7FBED}"/>
                  </a:ext>
                </a:extLst>
              </p14:cNvPr>
              <p14:cNvContentPartPr/>
              <p14:nvPr/>
            </p14:nvContentPartPr>
            <p14:xfrm>
              <a:off x="6963787" y="1340360"/>
              <a:ext cx="360" cy="360"/>
            </p14:xfrm>
          </p:contentPart>
        </mc:Choice>
        <mc:Fallback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E8E8EB2F-7521-762C-F54E-0BF968B7FB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54787" y="133172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Imagen 8">
            <a:extLst>
              <a:ext uri="{FF2B5EF4-FFF2-40B4-BE49-F238E27FC236}">
                <a16:creationId xmlns:a16="http://schemas.microsoft.com/office/drawing/2014/main" id="{8CB61828-052D-8B09-C9B6-E4F081336E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577" y="2408862"/>
            <a:ext cx="5486400" cy="328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316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6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San Valentín </vt:lpstr>
      <vt:lpstr>¿Qué es san Valentín?</vt:lpstr>
      <vt:lpstr>¿Qué ocurre en san Valentín?</vt:lpstr>
      <vt:lpstr>Ejemplos</vt:lpstr>
      <vt:lpstr>Carta</vt:lpstr>
      <vt:lpstr>Agradecimiento y despedida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 Valentín </dc:title>
  <dc:creator>Kid1 Inei</dc:creator>
  <cp:lastModifiedBy>Kid1 Inei</cp:lastModifiedBy>
  <cp:revision>1</cp:revision>
  <dcterms:created xsi:type="dcterms:W3CDTF">2025-02-13T14:50:09Z</dcterms:created>
  <dcterms:modified xsi:type="dcterms:W3CDTF">2025-02-13T15:41:28Z</dcterms:modified>
</cp:coreProperties>
</file>