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B1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3D0C82-2DCE-017F-B18A-3E02E5E3C216}"/>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F5553853-69A1-7A03-1646-ACEEDD3A44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8447569A-DF23-7F4D-2270-A5CA1633CC98}"/>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C74D396B-ACCC-D894-85C7-72D5D46A0713}"/>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22D6F44-8C3E-539D-0B90-B2967DD39534}"/>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3705144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8F6DFE-CE27-1B6E-5207-82519873E088}"/>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785470B4-9DC5-A15E-5C90-5817611B1870}"/>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DBAC0B2E-6F9B-D502-E378-B9AD8308CF9E}"/>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7B049C8C-2DD3-D54F-FC6C-D37B2DAA4EF2}"/>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EBD52408-F651-D5EA-1DEF-D6A1FCB4F13F}"/>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375467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8CBC1A4-AAA4-E331-C41F-376710B1EF9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9A940F85-7D3A-77A3-815C-AAD759CF1873}"/>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43E039B6-F752-1622-8EC6-470FE671BCDE}"/>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E576B5B0-2E6D-D639-AFAE-15876FD14AA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74BA92D-6F01-3E6D-8FCC-AD08925665AB}"/>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2101440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162E10-D788-00C4-D587-E2FB60118F62}"/>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D1C6D015-7A02-5E34-A920-3AB7CF180A6C}"/>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1030441E-82D3-F560-EA8E-2982BF85CE63}"/>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102FC579-E6BB-8AFC-A999-2C047EB0FAC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94B0BF6E-D494-C1B9-8498-5A0841635B70}"/>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1607887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4362A7-7115-3852-85E4-FBB9D1B4FCF9}"/>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09561BE4-519D-AF48-32C1-477FF1EE54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22B306BE-143E-89BF-D811-CC528D9EE28B}"/>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63FF56BC-7E23-3A49-2732-67069EDA32C4}"/>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DD0E4515-F7E7-BF9C-B083-43186C4842D9}"/>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68391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0184C9-AE80-252F-77C9-CBCAC586547E}"/>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9E403AE2-04E3-2907-4C01-F7DFEA28BBDD}"/>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A814401F-E459-0578-EC8E-3C4CAEA3103A}"/>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2B93D34B-92A8-0944-E116-D7B8A4912145}"/>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6" name="Marcador de pie de página 5">
            <a:extLst>
              <a:ext uri="{FF2B5EF4-FFF2-40B4-BE49-F238E27FC236}">
                <a16:creationId xmlns:a16="http://schemas.microsoft.com/office/drawing/2014/main" id="{307E53D8-50F6-AE46-D4B0-7C2672DFA244}"/>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7AD91A67-9E66-06E2-DFE7-8FC0984BEE5B}"/>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2205636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C60908-0DDA-D630-F304-1B5BCE853CF0}"/>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9DC28A2D-97DD-9605-9924-87E2803AA3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11929B6A-AEEA-A00B-382C-8F0CECEC2B8D}"/>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4A173F3A-05B2-EE3E-0E0E-3A97F73D51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5F8CDFAF-3F49-B3F3-7B71-B53AAD9ECF66}"/>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BA00C52A-C2D9-1E48-5306-F7F4A8FD8C69}"/>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8" name="Marcador de pie de página 7">
            <a:extLst>
              <a:ext uri="{FF2B5EF4-FFF2-40B4-BE49-F238E27FC236}">
                <a16:creationId xmlns:a16="http://schemas.microsoft.com/office/drawing/2014/main" id="{30E03E98-F228-15B7-E502-AF8D58AAA96E}"/>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0DAF85F2-0C09-AF27-26C5-2B88C585F839}"/>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981738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6B373D-F610-5E46-8E66-F6334689B5BC}"/>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64402F23-5602-FF52-3C00-52AA46ECB136}"/>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4" name="Marcador de pie de página 3">
            <a:extLst>
              <a:ext uri="{FF2B5EF4-FFF2-40B4-BE49-F238E27FC236}">
                <a16:creationId xmlns:a16="http://schemas.microsoft.com/office/drawing/2014/main" id="{ECFD082E-4296-B0FE-42D0-5A7AA3E38BBE}"/>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A16B6EDA-5D7E-3322-D99F-AEA8D87FE666}"/>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479418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9174E4-46C4-517A-249A-9E0A97D07D04}"/>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3" name="Marcador de pie de página 2">
            <a:extLst>
              <a:ext uri="{FF2B5EF4-FFF2-40B4-BE49-F238E27FC236}">
                <a16:creationId xmlns:a16="http://schemas.microsoft.com/office/drawing/2014/main" id="{97F934E3-134E-BF73-53A2-26871F3D6792}"/>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23DEC905-0D8E-E0F0-FCBD-4AAD5900FE59}"/>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1392217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C20345-8074-468E-C354-C64A983F236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0B9EBC10-2C8B-AE36-9274-2741B9E37F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4C6AC434-4DF5-359C-B9B9-8AA5B09E96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FB82B00-AD7D-63CE-5A6A-F0D59206B022}"/>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6" name="Marcador de pie de página 5">
            <a:extLst>
              <a:ext uri="{FF2B5EF4-FFF2-40B4-BE49-F238E27FC236}">
                <a16:creationId xmlns:a16="http://schemas.microsoft.com/office/drawing/2014/main" id="{93B93227-FA3B-4F37-A9F4-C62B3B2D46FB}"/>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C42E9B2A-1B83-A3FF-05BE-8F06B093DAD9}"/>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2304147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B3DA81-E1D2-6605-673A-0CF26EF898D9}"/>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2D31DF91-662C-CE73-42FB-2A034025CF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A49DBC6C-B5FF-81A1-3F34-C985A184FD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20810D0-BF4D-534F-DA00-7F0042216723}"/>
              </a:ext>
            </a:extLst>
          </p:cNvPr>
          <p:cNvSpPr>
            <a:spLocks noGrp="1"/>
          </p:cNvSpPr>
          <p:nvPr>
            <p:ph type="dt" sz="half" idx="10"/>
          </p:nvPr>
        </p:nvSpPr>
        <p:spPr/>
        <p:txBody>
          <a:bodyPr/>
          <a:lstStyle/>
          <a:p>
            <a:fld id="{59CC7BEF-AC16-6448-9DCA-AC959A77C18E}" type="datetimeFigureOut">
              <a:rPr lang="es-US" smtClean="0"/>
              <a:t>2/13/2025</a:t>
            </a:fld>
            <a:endParaRPr lang="es-US"/>
          </a:p>
        </p:txBody>
      </p:sp>
      <p:sp>
        <p:nvSpPr>
          <p:cNvPr id="6" name="Marcador de pie de página 5">
            <a:extLst>
              <a:ext uri="{FF2B5EF4-FFF2-40B4-BE49-F238E27FC236}">
                <a16:creationId xmlns:a16="http://schemas.microsoft.com/office/drawing/2014/main" id="{52003098-66AC-3A2B-688B-2C57A716AEC1}"/>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478207CF-B6E9-8937-2A98-90CE3C5F3D6E}"/>
              </a:ext>
            </a:extLst>
          </p:cNvPr>
          <p:cNvSpPr>
            <a:spLocks noGrp="1"/>
          </p:cNvSpPr>
          <p:nvPr>
            <p:ph type="sldNum" sz="quarter" idx="12"/>
          </p:nvPr>
        </p:nvSpPr>
        <p:spPr/>
        <p:txBody>
          <a:bodyPr/>
          <a:lstStyle/>
          <a:p>
            <a:fld id="{B96F6284-8C65-8545-AC8B-CD90D26397DE}" type="slidenum">
              <a:rPr lang="es-US" smtClean="0"/>
              <a:t>‹Nº›</a:t>
            </a:fld>
            <a:endParaRPr lang="es-US"/>
          </a:p>
        </p:txBody>
      </p:sp>
    </p:spTree>
    <p:extLst>
      <p:ext uri="{BB962C8B-B14F-4D97-AF65-F5344CB8AC3E}">
        <p14:creationId xmlns:p14="http://schemas.microsoft.com/office/powerpoint/2010/main" val="1430206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E408BC3-D1CF-AC9D-0077-4354D45B2B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874B5BAF-C737-9DDE-49A7-B55FF741E6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358643A7-1DBA-4F57-998A-B2B1F348C0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CC7BEF-AC16-6448-9DCA-AC959A77C18E}" type="datetimeFigureOut">
              <a:rPr lang="es-US" smtClean="0"/>
              <a:t>2/13/2025</a:t>
            </a:fld>
            <a:endParaRPr lang="es-US"/>
          </a:p>
        </p:txBody>
      </p:sp>
      <p:sp>
        <p:nvSpPr>
          <p:cNvPr id="5" name="Marcador de pie de página 4">
            <a:extLst>
              <a:ext uri="{FF2B5EF4-FFF2-40B4-BE49-F238E27FC236}">
                <a16:creationId xmlns:a16="http://schemas.microsoft.com/office/drawing/2014/main" id="{94278FD6-ED56-B2EC-237F-8249AEA346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F383331E-0A3A-2172-ECCE-344D2A0C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96F6284-8C65-8545-AC8B-CD90D26397DE}" type="slidenum">
              <a:rPr lang="es-US" smtClean="0"/>
              <a:t>‹Nº›</a:t>
            </a:fld>
            <a:endParaRPr lang="es-US"/>
          </a:p>
        </p:txBody>
      </p:sp>
    </p:spTree>
    <p:extLst>
      <p:ext uri="{BB962C8B-B14F-4D97-AF65-F5344CB8AC3E}">
        <p14:creationId xmlns:p14="http://schemas.microsoft.com/office/powerpoint/2010/main" val="1844515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9">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3C6DE29D-3760-AA5F-3CA2-C620FF15A217}"/>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8252" r="-1" b="35484"/>
          <a:stretch/>
        </p:blipFill>
        <p:spPr>
          <a:xfrm>
            <a:off x="20" y="10"/>
            <a:ext cx="12188930" cy="6857990"/>
          </a:xfrm>
          <a:prstGeom prst="rect">
            <a:avLst/>
          </a:prstGeom>
        </p:spPr>
      </p:pic>
      <p:sp>
        <p:nvSpPr>
          <p:cNvPr id="2" name="Título 1">
            <a:extLst>
              <a:ext uri="{FF2B5EF4-FFF2-40B4-BE49-F238E27FC236}">
                <a16:creationId xmlns:a16="http://schemas.microsoft.com/office/drawing/2014/main" id="{7993B622-EC76-2A86-D50F-88496E0F9621}"/>
              </a:ext>
            </a:extLst>
          </p:cNvPr>
          <p:cNvSpPr>
            <a:spLocks noGrp="1"/>
          </p:cNvSpPr>
          <p:nvPr>
            <p:ph type="ctrTitle"/>
          </p:nvPr>
        </p:nvSpPr>
        <p:spPr>
          <a:xfrm>
            <a:off x="1524000" y="1122363"/>
            <a:ext cx="9144000" cy="3063240"/>
          </a:xfrm>
        </p:spPr>
        <p:txBody>
          <a:bodyPr>
            <a:normAutofit/>
          </a:bodyPr>
          <a:lstStyle/>
          <a:p>
            <a:r>
              <a:rPr lang="es-US" sz="6600" i="1">
                <a:solidFill>
                  <a:schemeClr val="bg1"/>
                </a:solidFill>
                <a:latin typeface="Aldhabi" panose="02000000000000000000" pitchFamily="2" charset="0"/>
                <a:ea typeface="Aldhabi" panose="02000000000000000000" pitchFamily="2" charset="0"/>
              </a:rPr>
              <a:t>San Valentín </a:t>
            </a:r>
            <a:endParaRPr lang="es-US" sz="6600">
              <a:solidFill>
                <a:schemeClr val="bg1"/>
              </a:solidFill>
            </a:endParaRPr>
          </a:p>
        </p:txBody>
      </p:sp>
      <p:sp>
        <p:nvSpPr>
          <p:cNvPr id="3" name="Subtítulo 2">
            <a:extLst>
              <a:ext uri="{FF2B5EF4-FFF2-40B4-BE49-F238E27FC236}">
                <a16:creationId xmlns:a16="http://schemas.microsoft.com/office/drawing/2014/main" id="{E5EB1E3A-A32C-25BB-999D-FF8581F73CB3}"/>
              </a:ext>
            </a:extLst>
          </p:cNvPr>
          <p:cNvSpPr>
            <a:spLocks noGrp="1"/>
          </p:cNvSpPr>
          <p:nvPr>
            <p:ph type="subTitle" idx="1"/>
          </p:nvPr>
        </p:nvSpPr>
        <p:spPr>
          <a:xfrm>
            <a:off x="1527048" y="4599432"/>
            <a:ext cx="9144000" cy="1536192"/>
          </a:xfrm>
        </p:spPr>
        <p:txBody>
          <a:bodyPr/>
          <a:lstStyle/>
          <a:p>
            <a:r>
              <a:rPr lang="es-US" dirty="0">
                <a:solidFill>
                  <a:schemeClr val="bg1"/>
                </a:solidFill>
                <a:latin typeface="Amasis MT Pro" panose="02040504050005020304" pitchFamily="18" charset="0"/>
              </a:rPr>
              <a:t>Romina Zazueta Torres </a:t>
            </a:r>
          </a:p>
          <a:p>
            <a:r>
              <a:rPr lang="es-US" dirty="0">
                <a:solidFill>
                  <a:schemeClr val="bg1"/>
                </a:solidFill>
                <a:latin typeface="Amasis MT Pro" panose="02040504050005020304" pitchFamily="18" charset="0"/>
              </a:rPr>
              <a:t>Tecnología </a:t>
            </a:r>
          </a:p>
        </p:txBody>
      </p:sp>
      <p:sp>
        <p:nvSpPr>
          <p:cNvPr id="27" name="sketchy line">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734737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a:extLst>
              <a:ext uri="{FF2B5EF4-FFF2-40B4-BE49-F238E27FC236}">
                <a16:creationId xmlns:a16="http://schemas.microsoft.com/office/drawing/2014/main" id="{46703996-D177-CB61-3260-D91EEE0760DC}"/>
              </a:ext>
            </a:extLst>
          </p:cNvPr>
          <p:cNvSpPr>
            <a:spLocks noGrp="1"/>
          </p:cNvSpPr>
          <p:nvPr>
            <p:ph type="title"/>
          </p:nvPr>
        </p:nvSpPr>
        <p:spPr>
          <a:xfrm>
            <a:off x="838200" y="365125"/>
            <a:ext cx="5969985" cy="1256755"/>
          </a:xfrm>
        </p:spPr>
        <p:txBody>
          <a:bodyPr>
            <a:noAutofit/>
          </a:bodyPr>
          <a:lstStyle/>
          <a:p>
            <a:r>
              <a:rPr lang="es-US" sz="7200" dirty="0">
                <a:latin typeface="Aldhabi" pitchFamily="2" charset="-78"/>
                <a:cs typeface="Aldhabi" pitchFamily="2" charset="-78"/>
              </a:rPr>
              <a:t>¿Qué es san Valentín?</a:t>
            </a:r>
          </a:p>
        </p:txBody>
      </p:sp>
      <p:sp>
        <p:nvSpPr>
          <p:cNvPr id="12" name="Freeform: Shape 11">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Marcador de contenido 2">
            <a:extLst>
              <a:ext uri="{FF2B5EF4-FFF2-40B4-BE49-F238E27FC236}">
                <a16:creationId xmlns:a16="http://schemas.microsoft.com/office/drawing/2014/main" id="{E49D7630-FB42-D991-A14C-8B6EED9FC1BA}"/>
              </a:ext>
            </a:extLst>
          </p:cNvPr>
          <p:cNvSpPr>
            <a:spLocks noGrp="1"/>
          </p:cNvSpPr>
          <p:nvPr>
            <p:ph idx="1"/>
          </p:nvPr>
        </p:nvSpPr>
        <p:spPr>
          <a:xfrm>
            <a:off x="838200" y="1825625"/>
            <a:ext cx="5393361" cy="4351338"/>
          </a:xfrm>
        </p:spPr>
        <p:txBody>
          <a:bodyPr>
            <a:normAutofit/>
          </a:bodyPr>
          <a:lstStyle/>
          <a:p>
            <a:pPr marL="0" indent="0">
              <a:buNone/>
            </a:pPr>
            <a:r>
              <a:rPr lang="es-US" sz="2000">
                <a:latin typeface="Amasis MT Pro" panose="02000000000000000000" pitchFamily="2" charset="0"/>
                <a:ea typeface="Amasis MT Pro" panose="02000000000000000000" pitchFamily="2" charset="0"/>
              </a:rPr>
              <a:t>San Valentín es una festividad que se festeja el 14 de febrero también es conocido como el día del amor y la amistad en este se celebra la amistad y el amor algunas cosas que se pueden hacer en este es ir a comer con amigos, familiares o pareja, algunas parejas acostumbran ir a comer o salir a algún lugar que les guste mucho a los 2, para festejar San Valentín no es necesario tener pareja pues puedes ir con amigos a un café o juntarse en una casa a ver película, y si por razones del destino no tienes amigos pues puedes estar con tu familia haciendo galletas o decorando cosas de San Valentín. </a:t>
            </a:r>
          </a:p>
        </p:txBody>
      </p:sp>
      <p:sp>
        <p:nvSpPr>
          <p:cNvPr id="14" name="Oval 13">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368C22FF-36EF-9C3B-6C28-49F0C05791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a:effectLst>
            <a:outerShdw blurRad="50800" dist="38100" dir="2700000" algn="tl" rotWithShape="0">
              <a:prstClr val="black">
                <a:alpha val="40000"/>
              </a:prstClr>
            </a:outerShdw>
          </a:effectLst>
        </p:spPr>
      </p:pic>
      <p:sp>
        <p:nvSpPr>
          <p:cNvPr id="16" name="Freeform: Shape 15">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7912376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03AF1C04-3FEF-41BD-BB84-2F263765BE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2DD5E267-EB6F-47DF-ABEF-2C1BED44DA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848" y="0"/>
            <a:ext cx="12188949" cy="6858000"/>
            <a:chOff x="-2848" y="0"/>
            <a:chExt cx="12188949" cy="6858000"/>
          </a:xfrm>
        </p:grpSpPr>
        <p:sp>
          <p:nvSpPr>
            <p:cNvPr id="12" name="Color Cover">
              <a:extLst>
                <a:ext uri="{FF2B5EF4-FFF2-40B4-BE49-F238E27FC236}">
                  <a16:creationId xmlns:a16="http://schemas.microsoft.com/office/drawing/2014/main" id="{4BA86AA3-0623-4268-861E-ADA01A7C07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lor Cover">
              <a:extLst>
                <a:ext uri="{FF2B5EF4-FFF2-40B4-BE49-F238E27FC236}">
                  <a16:creationId xmlns:a16="http://schemas.microsoft.com/office/drawing/2014/main" id="{72692EF2-4C1F-4ED7-9C00-6CF92783E2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66828D02-A05D-412B-9F20-B68E970B9FC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51279" y="598259"/>
            <a:ext cx="10889442" cy="5680742"/>
            <a:chOff x="651279" y="598259"/>
            <a:chExt cx="10889442" cy="5680742"/>
          </a:xfrm>
        </p:grpSpPr>
        <p:sp>
          <p:nvSpPr>
            <p:cNvPr id="16" name="Color">
              <a:extLst>
                <a:ext uri="{FF2B5EF4-FFF2-40B4-BE49-F238E27FC236}">
                  <a16:creationId xmlns:a16="http://schemas.microsoft.com/office/drawing/2014/main" id="{A1A8E50E-11DE-480E-A93B-F503760BCC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Color">
              <a:extLst>
                <a:ext uri="{FF2B5EF4-FFF2-40B4-BE49-F238E27FC236}">
                  <a16:creationId xmlns:a16="http://schemas.microsoft.com/office/drawing/2014/main" id="{D2E2EE99-89A4-435B-B61A-3C8B5B2B2D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Imagen 3">
            <a:extLst>
              <a:ext uri="{FF2B5EF4-FFF2-40B4-BE49-F238E27FC236}">
                <a16:creationId xmlns:a16="http://schemas.microsoft.com/office/drawing/2014/main" id="{2E423FAE-022A-6E67-9B52-21557699C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7026" y="925823"/>
            <a:ext cx="4571936" cy="4983036"/>
          </a:xfrm>
          <a:prstGeom prst="rect">
            <a:avLst/>
          </a:prstGeom>
        </p:spPr>
      </p:pic>
      <p:grpSp>
        <p:nvGrpSpPr>
          <p:cNvPr id="19" name="Group 18">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0" name="Freeform: Shape 19">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ítulo 1">
            <a:extLst>
              <a:ext uri="{FF2B5EF4-FFF2-40B4-BE49-F238E27FC236}">
                <a16:creationId xmlns:a16="http://schemas.microsoft.com/office/drawing/2014/main" id="{EDC63085-E322-F39C-5312-C83AD5845F7D}"/>
              </a:ext>
            </a:extLst>
          </p:cNvPr>
          <p:cNvSpPr>
            <a:spLocks noGrp="1"/>
          </p:cNvSpPr>
          <p:nvPr>
            <p:ph type="title"/>
          </p:nvPr>
        </p:nvSpPr>
        <p:spPr>
          <a:xfrm>
            <a:off x="843756" y="719086"/>
            <a:ext cx="5721129" cy="2353362"/>
          </a:xfrm>
        </p:spPr>
        <p:txBody>
          <a:bodyPr anchor="b">
            <a:noAutofit/>
          </a:bodyPr>
          <a:lstStyle/>
          <a:p>
            <a:r>
              <a:rPr lang="es-US" sz="8000" dirty="0">
                <a:solidFill>
                  <a:schemeClr val="bg1"/>
                </a:solidFill>
                <a:latin typeface="Aldhabi" pitchFamily="2" charset="-78"/>
                <a:cs typeface="Aldhabi" pitchFamily="2" charset="-78"/>
              </a:rPr>
              <a:t>¿Qué ocurre en San Valentín?</a:t>
            </a:r>
          </a:p>
        </p:txBody>
      </p:sp>
      <p:sp>
        <p:nvSpPr>
          <p:cNvPr id="3" name="Marcador de contenido 2">
            <a:extLst>
              <a:ext uri="{FF2B5EF4-FFF2-40B4-BE49-F238E27FC236}">
                <a16:creationId xmlns:a16="http://schemas.microsoft.com/office/drawing/2014/main" id="{DBEB25E7-14A9-7FA8-D29A-469B094F7A06}"/>
              </a:ext>
            </a:extLst>
          </p:cNvPr>
          <p:cNvSpPr>
            <a:spLocks noGrp="1"/>
          </p:cNvSpPr>
          <p:nvPr>
            <p:ph idx="1"/>
          </p:nvPr>
        </p:nvSpPr>
        <p:spPr>
          <a:xfrm>
            <a:off x="790418" y="2921829"/>
            <a:ext cx="5978775" cy="2184353"/>
          </a:xfrm>
        </p:spPr>
        <p:txBody>
          <a:bodyPr anchor="t">
            <a:noAutofit/>
          </a:bodyPr>
          <a:lstStyle/>
          <a:p>
            <a:pPr marL="0" indent="0">
              <a:buNone/>
            </a:pPr>
            <a:r>
              <a:rPr lang="es-US" sz="2400" dirty="0">
                <a:solidFill>
                  <a:schemeClr val="bg1"/>
                </a:solidFill>
                <a:latin typeface="Amasis MT Pro" panose="02040504050005020304" pitchFamily="18" charset="0"/>
              </a:rPr>
              <a:t>Es el día en el que todas las parejas, amistades y familiares se reúnen o hacen intercambios de regalos para agradecerse por los años de amistad o decirse que se quieren, algunas personas no hacen eso pues no es obligatorio pero a las personas que están en tu entorno les hace muy feliz saber que les quieres demostrar que les tienes aprecio o cariño.</a:t>
            </a:r>
          </a:p>
        </p:txBody>
      </p:sp>
    </p:spTree>
    <p:extLst>
      <p:ext uri="{BB962C8B-B14F-4D97-AF65-F5344CB8AC3E}">
        <p14:creationId xmlns:p14="http://schemas.microsoft.com/office/powerpoint/2010/main" val="2361374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5" presetClass="exit" presetSubtype="10" fill="hold" grpId="0" nodeType="clickEffect">
                                  <p:stCondLst>
                                    <p:cond delay="0"/>
                                  </p:stCondLst>
                                  <p:childTnLst>
                                    <p:animEffect transition="out" filter="checkerboard(across)">
                                      <p:cBhvr>
                                        <p:cTn id="10" dur="500"/>
                                        <p:tgtEl>
                                          <p:spTgt spid="3">
                                            <p:txEl>
                                              <p:pRg st="0" end="0"/>
                                            </p:txEl>
                                          </p:spTgt>
                                        </p:tgtEl>
                                      </p:cBhvr>
                                    </p:animEffect>
                                    <p:set>
                                      <p:cBhvr>
                                        <p:cTn id="1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6" presetClass="exit" presetSubtype="21" fill="hold" nodeType="clickEffect">
                                  <p:stCondLst>
                                    <p:cond delay="0"/>
                                  </p:stCondLst>
                                  <p:childTnLst>
                                    <p:animEffect transition="out" filter="barn(inVertical)">
                                      <p:cBhvr>
                                        <p:cTn id="15" dur="500"/>
                                        <p:tgtEl>
                                          <p:spTgt spid="4"/>
                                        </p:tgtEl>
                                      </p:cBhvr>
                                    </p:animEffect>
                                    <p:set>
                                      <p:cBhvr>
                                        <p:cTn id="16"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A53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7F6A23A-5F31-032D-39D0-549C93D5E0E1}"/>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Ejemplos de cosas de San Valentín </a:t>
            </a:r>
          </a:p>
        </p:txBody>
      </p:sp>
      <p:pic>
        <p:nvPicPr>
          <p:cNvPr id="5" name="Marcador de contenido 4">
            <a:extLst>
              <a:ext uri="{FF2B5EF4-FFF2-40B4-BE49-F238E27FC236}">
                <a16:creationId xmlns:a16="http://schemas.microsoft.com/office/drawing/2014/main" id="{7DBE542B-A4E9-7321-36AE-F07D50B60F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84457" y="961812"/>
            <a:ext cx="6896485" cy="4930987"/>
          </a:xfrm>
          <a:prstGeom prst="rect">
            <a:avLst/>
          </a:prstGeom>
        </p:spPr>
      </p:pic>
    </p:spTree>
    <p:extLst>
      <p:ext uri="{BB962C8B-B14F-4D97-AF65-F5344CB8AC3E}">
        <p14:creationId xmlns:p14="http://schemas.microsoft.com/office/powerpoint/2010/main" val="615629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xit" presetSubtype="4" fill="hold" grpId="0" nodeType="clickEffect">
                                  <p:stCondLst>
                                    <p:cond delay="0"/>
                                  </p:stCondLst>
                                  <p:childTnLst>
                                    <p:anim calcmode="lin" valueType="num">
                                      <p:cBhvr additive="base">
                                        <p:cTn id="6" dur="500"/>
                                        <p:tgtEl>
                                          <p:spTgt spid="2"/>
                                        </p:tgtEl>
                                        <p:attrNameLst>
                                          <p:attrName>ppt_y</p:attrName>
                                        </p:attrNameLst>
                                      </p:cBhvr>
                                      <p:tavLst>
                                        <p:tav tm="0">
                                          <p:val>
                                            <p:strVal val="#ppt_y"/>
                                          </p:val>
                                        </p:tav>
                                        <p:tav tm="100000">
                                          <p:val>
                                            <p:strVal val="#ppt_y+#ppt_h*1.125000"/>
                                          </p:val>
                                        </p:tav>
                                      </p:tavLst>
                                    </p:anim>
                                    <p:animEffect transition="out" filter="wipe(down)">
                                      <p:cBhvr>
                                        <p:cTn id="7" dur="500"/>
                                        <p:tgtEl>
                                          <p:spTgt spid="2"/>
                                        </p:tgtEl>
                                      </p:cBhvr>
                                    </p:animEffect>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35" presetClass="exit" presetSubtype="0" fill="hold" nodeType="clickEffect">
                                  <p:stCondLst>
                                    <p:cond delay="0"/>
                                  </p:stCondLst>
                                  <p:childTnLst>
                                    <p:animEffect transition="out" filter="fade">
                                      <p:cBhvr>
                                        <p:cTn id="12" dur="2000"/>
                                        <p:tgtEl>
                                          <p:spTgt spid="5"/>
                                        </p:tgtEl>
                                      </p:cBhvr>
                                    </p:animEffect>
                                    <p:anim calcmode="lin" valueType="num">
                                      <p:cBhvr>
                                        <p:cTn id="13" dur="2000"/>
                                        <p:tgtEl>
                                          <p:spTgt spid="5"/>
                                        </p:tgtEl>
                                        <p:attrNameLst>
                                          <p:attrName>style.rotation</p:attrName>
                                        </p:attrNameLst>
                                      </p:cBhvr>
                                      <p:tavLst>
                                        <p:tav tm="0">
                                          <p:val>
                                            <p:fltVal val="0"/>
                                          </p:val>
                                        </p:tav>
                                        <p:tav tm="100000">
                                          <p:val>
                                            <p:fltVal val="720"/>
                                          </p:val>
                                        </p:tav>
                                      </p:tavLst>
                                    </p:anim>
                                    <p:anim calcmode="lin" valueType="num">
                                      <p:cBhvr>
                                        <p:cTn id="14" dur="2000"/>
                                        <p:tgtEl>
                                          <p:spTgt spid="5"/>
                                        </p:tgtEl>
                                        <p:attrNameLst>
                                          <p:attrName>ppt_h</p:attrName>
                                        </p:attrNameLst>
                                      </p:cBhvr>
                                      <p:tavLst>
                                        <p:tav tm="0">
                                          <p:val>
                                            <p:strVal val="ppt_h"/>
                                          </p:val>
                                        </p:tav>
                                        <p:tav tm="100000">
                                          <p:val>
                                            <p:fltVal val="0"/>
                                          </p:val>
                                        </p:tav>
                                      </p:tavLst>
                                    </p:anim>
                                    <p:anim calcmode="lin" valueType="num">
                                      <p:cBhvr>
                                        <p:cTn id="15" dur="2000"/>
                                        <p:tgtEl>
                                          <p:spTgt spid="5"/>
                                        </p:tgtEl>
                                        <p:attrNameLst>
                                          <p:attrName>ppt_w</p:attrName>
                                        </p:attrNameLst>
                                      </p:cBhvr>
                                      <p:tavLst>
                                        <p:tav tm="0">
                                          <p:val>
                                            <p:strVal val="ppt_w"/>
                                          </p:val>
                                        </p:tav>
                                        <p:tav tm="100000">
                                          <p:val>
                                            <p:fltVal val="0"/>
                                          </p:val>
                                        </p:tav>
                                      </p:tavLst>
                                    </p:anim>
                                    <p:set>
                                      <p:cBhvr>
                                        <p:cTn id="16"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8">
            <a:extLst>
              <a:ext uri="{FF2B5EF4-FFF2-40B4-BE49-F238E27FC236}">
                <a16:creationId xmlns:a16="http://schemas.microsoft.com/office/drawing/2014/main" id="{23E547B5-89CF-4EC0-96DE-25771AED0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0">
            <a:extLst>
              <a:ext uri="{FF2B5EF4-FFF2-40B4-BE49-F238E27FC236}">
                <a16:creationId xmlns:a16="http://schemas.microsoft.com/office/drawing/2014/main" id="{3F0B8CEB-8279-4E5E-A0CE-1FC9F71736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782" y="0"/>
            <a:ext cx="7421217"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765C0C3-196F-0481-E512-E1307C7CE474}"/>
              </a:ext>
            </a:extLst>
          </p:cNvPr>
          <p:cNvSpPr>
            <a:spLocks noGrp="1"/>
          </p:cNvSpPr>
          <p:nvPr>
            <p:ph type="title"/>
          </p:nvPr>
        </p:nvSpPr>
        <p:spPr>
          <a:xfrm>
            <a:off x="6588948" y="728026"/>
            <a:ext cx="5164874" cy="1418453"/>
          </a:xfrm>
        </p:spPr>
        <p:txBody>
          <a:bodyPr>
            <a:noAutofit/>
          </a:bodyPr>
          <a:lstStyle/>
          <a:p>
            <a:r>
              <a:rPr lang="es-US" sz="6600">
                <a:latin typeface="Aldhabi" pitchFamily="2" charset="-78"/>
                <a:cs typeface="Aldhabi" pitchFamily="2" charset="-78"/>
              </a:rPr>
              <a:t>Carta para mí mamá</a:t>
            </a:r>
            <a:r>
              <a:rPr lang="es-US" sz="6600"/>
              <a:t> </a:t>
            </a:r>
            <a:endParaRPr lang="es-US" sz="6600" dirty="0"/>
          </a:p>
        </p:txBody>
      </p:sp>
      <p:pic>
        <p:nvPicPr>
          <p:cNvPr id="4" name="Imagen 3">
            <a:extLst>
              <a:ext uri="{FF2B5EF4-FFF2-40B4-BE49-F238E27FC236}">
                <a16:creationId xmlns:a16="http://schemas.microsoft.com/office/drawing/2014/main" id="{C928300C-9DF7-374C-B2B7-7DA928E0B3DC}"/>
              </a:ext>
            </a:extLst>
          </p:cNvPr>
          <p:cNvPicPr>
            <a:picLocks noChangeAspect="1"/>
          </p:cNvPicPr>
          <p:nvPr/>
        </p:nvPicPr>
        <p:blipFill>
          <a:blip r:embed="rId2">
            <a:extLst>
              <a:ext uri="{28A0092B-C50C-407E-A947-70E740481C1C}">
                <a14:useLocalDpi xmlns:a14="http://schemas.microsoft.com/office/drawing/2010/main" val="0"/>
              </a:ext>
            </a:extLst>
          </a:blip>
          <a:srcRect l="117" r="3" b="3"/>
          <a:stretch/>
        </p:blipFill>
        <p:spPr>
          <a:xfrm>
            <a:off x="-312764" y="-1"/>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p:spPr>
      </p:pic>
      <p:sp>
        <p:nvSpPr>
          <p:cNvPr id="3" name="Marcador de contenido 2">
            <a:extLst>
              <a:ext uri="{FF2B5EF4-FFF2-40B4-BE49-F238E27FC236}">
                <a16:creationId xmlns:a16="http://schemas.microsoft.com/office/drawing/2014/main" id="{409AD733-CA23-D247-79E3-3A27ED763BBB}"/>
              </a:ext>
            </a:extLst>
          </p:cNvPr>
          <p:cNvSpPr>
            <a:spLocks noGrp="1"/>
          </p:cNvSpPr>
          <p:nvPr>
            <p:ph idx="1"/>
          </p:nvPr>
        </p:nvSpPr>
        <p:spPr>
          <a:xfrm>
            <a:off x="6096000" y="2399341"/>
            <a:ext cx="5763534" cy="5577632"/>
          </a:xfrm>
        </p:spPr>
        <p:txBody>
          <a:bodyPr>
            <a:noAutofit/>
          </a:bodyPr>
          <a:lstStyle/>
          <a:p>
            <a:pPr marL="0" indent="0">
              <a:buNone/>
            </a:pPr>
            <a:r>
              <a:rPr lang="es-US" sz="2400" dirty="0">
                <a:latin typeface="Amasis MT Pro" panose="02040504050005020304" pitchFamily="18" charset="0"/>
              </a:rPr>
              <a:t>Querida mamá hoy 14 de febrero día del amo y la amistad te quiero dar las gracias por todo lo que haces por mi pues se que no es fácil cuidarme aparte de que soy muy enojona, me gusta mucho hacer noche de películas contigo y en especial el caldo de albóndigas qué haces, me gusta pasar tiempo contigo y muchas gracias por todo lo que haces por mi. Te quiero muchísimo mamá</a:t>
            </a:r>
          </a:p>
        </p:txBody>
      </p:sp>
    </p:spTree>
    <p:extLst>
      <p:ext uri="{BB962C8B-B14F-4D97-AF65-F5344CB8AC3E}">
        <p14:creationId xmlns:p14="http://schemas.microsoft.com/office/powerpoint/2010/main" val="1263858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4" fill="hold" grpId="0" nodeType="clickEffect">
                                  <p:stCondLst>
                                    <p:cond delay="0"/>
                                  </p:stCondLst>
                                  <p:childTnLst>
                                    <p:animEffect transition="out" filter="wipe(down)">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6" presetClass="exit" presetSubtype="0" fill="hold" grpId="0" nodeType="clickEffect">
                                  <p:stCondLst>
                                    <p:cond delay="0"/>
                                  </p:stCondLst>
                                  <p:childTnLst>
                                    <p:animEffect transition="out" filter="wipe(down)">
                                      <p:cBhvr>
                                        <p:cTn id="19" dur="180" accel="50000">
                                          <p:stCondLst>
                                            <p:cond delay="1820"/>
                                          </p:stCondLst>
                                        </p:cTn>
                                        <p:tgtEl>
                                          <p:spTgt spid="3">
                                            <p:txEl>
                                              <p:pRg st="0" end="0"/>
                                            </p:txEl>
                                          </p:spTgt>
                                        </p:tgtEl>
                                      </p:cBhvr>
                                    </p:animEffect>
                                    <p:anim calcmode="lin" valueType="num">
                                      <p:cBhvr>
                                        <p:cTn id="20"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21"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22"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3"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4"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25"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6"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27" dur="26">
                                          <p:stCondLst>
                                            <p:cond delay="620"/>
                                          </p:stCondLst>
                                        </p:cTn>
                                        <p:tgtEl>
                                          <p:spTgt spid="3">
                                            <p:txEl>
                                              <p:pRg st="0" end="0"/>
                                            </p:txEl>
                                          </p:spTgt>
                                        </p:tgtEl>
                                      </p:cBhvr>
                                      <p:to x="100000" y="60000"/>
                                    </p:animScale>
                                    <p:animScale>
                                      <p:cBhvr>
                                        <p:cTn id="28" dur="166" decel="50000">
                                          <p:stCondLst>
                                            <p:cond delay="646"/>
                                          </p:stCondLst>
                                        </p:cTn>
                                        <p:tgtEl>
                                          <p:spTgt spid="3">
                                            <p:txEl>
                                              <p:pRg st="0" end="0"/>
                                            </p:txEl>
                                          </p:spTgt>
                                        </p:tgtEl>
                                      </p:cBhvr>
                                      <p:to x="100000" y="100000"/>
                                    </p:animScale>
                                    <p:animScale>
                                      <p:cBhvr>
                                        <p:cTn id="29" dur="26">
                                          <p:stCondLst>
                                            <p:cond delay="1312"/>
                                          </p:stCondLst>
                                        </p:cTn>
                                        <p:tgtEl>
                                          <p:spTgt spid="3">
                                            <p:txEl>
                                              <p:pRg st="0" end="0"/>
                                            </p:txEl>
                                          </p:spTgt>
                                        </p:tgtEl>
                                      </p:cBhvr>
                                      <p:to x="100000" y="80000"/>
                                    </p:animScale>
                                    <p:animScale>
                                      <p:cBhvr>
                                        <p:cTn id="30" dur="166" decel="50000">
                                          <p:stCondLst>
                                            <p:cond delay="1338"/>
                                          </p:stCondLst>
                                        </p:cTn>
                                        <p:tgtEl>
                                          <p:spTgt spid="3">
                                            <p:txEl>
                                              <p:pRg st="0" end="0"/>
                                            </p:txEl>
                                          </p:spTgt>
                                        </p:tgtEl>
                                      </p:cBhvr>
                                      <p:to x="100000" y="100000"/>
                                    </p:animScale>
                                    <p:animScale>
                                      <p:cBhvr>
                                        <p:cTn id="31" dur="26">
                                          <p:stCondLst>
                                            <p:cond delay="1642"/>
                                          </p:stCondLst>
                                        </p:cTn>
                                        <p:tgtEl>
                                          <p:spTgt spid="3">
                                            <p:txEl>
                                              <p:pRg st="0" end="0"/>
                                            </p:txEl>
                                          </p:spTgt>
                                        </p:tgtEl>
                                      </p:cBhvr>
                                      <p:to x="100000" y="90000"/>
                                    </p:animScale>
                                    <p:animScale>
                                      <p:cBhvr>
                                        <p:cTn id="32" dur="166" decel="50000">
                                          <p:stCondLst>
                                            <p:cond delay="1668"/>
                                          </p:stCondLst>
                                        </p:cTn>
                                        <p:tgtEl>
                                          <p:spTgt spid="3">
                                            <p:txEl>
                                              <p:pRg st="0" end="0"/>
                                            </p:txEl>
                                          </p:spTgt>
                                        </p:tgtEl>
                                      </p:cBhvr>
                                      <p:to x="100000" y="100000"/>
                                    </p:animScale>
                                    <p:animScale>
                                      <p:cBhvr>
                                        <p:cTn id="33" dur="26">
                                          <p:stCondLst>
                                            <p:cond delay="1808"/>
                                          </p:stCondLst>
                                        </p:cTn>
                                        <p:tgtEl>
                                          <p:spTgt spid="3">
                                            <p:txEl>
                                              <p:pRg st="0" end="0"/>
                                            </p:txEl>
                                          </p:spTgt>
                                        </p:tgtEl>
                                      </p:cBhvr>
                                      <p:to x="100000" y="95000"/>
                                    </p:animScale>
                                    <p:animScale>
                                      <p:cBhvr>
                                        <p:cTn id="34" dur="166" decel="50000">
                                          <p:stCondLst>
                                            <p:cond delay="1834"/>
                                          </p:stCondLst>
                                        </p:cTn>
                                        <p:tgtEl>
                                          <p:spTgt spid="3">
                                            <p:txEl>
                                              <p:pRg st="0" end="0"/>
                                            </p:txEl>
                                          </p:spTgt>
                                        </p:tgtEl>
                                      </p:cBhvr>
                                      <p:to x="100000" y="100000"/>
                                    </p:animScale>
                                    <p:set>
                                      <p:cBhvr>
                                        <p:cTn id="35"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B38432F-9C6F-6A81-DDF3-B46FB382390B}"/>
              </a:ext>
            </a:extLst>
          </p:cNvPr>
          <p:cNvSpPr>
            <a:spLocks noGrp="1"/>
          </p:cNvSpPr>
          <p:nvPr>
            <p:ph type="ctrTitle"/>
          </p:nvPr>
        </p:nvSpPr>
        <p:spPr>
          <a:xfrm>
            <a:off x="6178794" y="1414172"/>
            <a:ext cx="5334930" cy="3004145"/>
          </a:xfrm>
        </p:spPr>
        <p:txBody>
          <a:bodyPr>
            <a:normAutofit/>
          </a:bodyPr>
          <a:lstStyle/>
          <a:p>
            <a:r>
              <a:rPr lang="es-US" sz="9600">
                <a:latin typeface="Aldhabi" pitchFamily="2" charset="-78"/>
                <a:cs typeface="Aldhabi" pitchFamily="2" charset="-78"/>
              </a:rPr>
              <a:t>Gracias por ver</a:t>
            </a:r>
          </a:p>
        </p:txBody>
      </p:sp>
      <p:sp>
        <p:nvSpPr>
          <p:cNvPr id="11" name="Freeform: Shape 10">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4" name="Imagen 3">
            <a:extLst>
              <a:ext uri="{FF2B5EF4-FFF2-40B4-BE49-F238E27FC236}">
                <a16:creationId xmlns:a16="http://schemas.microsoft.com/office/drawing/2014/main" id="{7A82F3BE-08D8-06BA-24F0-ABB0C77662A7}"/>
              </a:ext>
            </a:extLst>
          </p:cNvPr>
          <p:cNvPicPr>
            <a:picLocks noChangeAspect="1"/>
          </p:cNvPicPr>
          <p:nvPr/>
        </p:nvPicPr>
        <p:blipFill>
          <a:blip r:embed="rId2">
            <a:extLst>
              <a:ext uri="{28A0092B-C50C-407E-A947-70E740481C1C}">
                <a14:useLocalDpi xmlns:a14="http://schemas.microsoft.com/office/drawing/2010/main" val="0"/>
              </a:ext>
            </a:extLst>
          </a:blip>
          <a:srcRect r="3" b="3"/>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1" name="Freeform: Shape 20">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461795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xit" presetSubtype="0" fill="hold" grpId="0" nodeType="clickEffect">
                                  <p:stCondLst>
                                    <p:cond delay="0"/>
                                  </p:stCondLst>
                                  <p:iterate type="lt">
                                    <p:tmPct val="10000"/>
                                  </p:iterate>
                                  <p:childTnLst>
                                    <p:anim calcmode="lin" valueType="num">
                                      <p:cBhvr>
                                        <p:cTn id="6" dur="500"/>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7" dur="500"/>
                                        <p:tgtEl>
                                          <p:spTgt spid="2"/>
                                        </p:tgtEl>
                                        <p:attrNameLst>
                                          <p:attrName>ppt_y</p:attrName>
                                        </p:attrNameLst>
                                      </p:cBhvr>
                                      <p:tavLst>
                                        <p:tav tm="0">
                                          <p:val>
                                            <p:strVal val="ppt_y"/>
                                          </p:val>
                                        </p:tav>
                                        <p:tav tm="100000">
                                          <p:val>
                                            <p:strVal val="ppt_y"/>
                                          </p:val>
                                        </p:tav>
                                      </p:tavLst>
                                    </p:anim>
                                    <p:anim calcmode="lin" valueType="num">
                                      <p:cBhvr>
                                        <p:cTn id="8" dur="500"/>
                                        <p:tgtEl>
                                          <p:spTgt spid="2"/>
                                        </p:tgtEl>
                                        <p:attrNameLst>
                                          <p:attrName>ppt_h</p:attrName>
                                        </p:attrNameLst>
                                      </p:cBhvr>
                                      <p:tavLst>
                                        <p:tav tm="0">
                                          <p:val>
                                            <p:strVal val="ppt_h"/>
                                          </p:val>
                                        </p:tav>
                                        <p:tav tm="50000">
                                          <p:val>
                                            <p:strVal val="ppt_h+.01"/>
                                          </p:val>
                                        </p:tav>
                                        <p:tav tm="100000">
                                          <p:val>
                                            <p:strVal val="ppt_h/10"/>
                                          </p:val>
                                        </p:tav>
                                      </p:tavLst>
                                    </p:anim>
                                    <p:anim calcmode="lin" valueType="num">
                                      <p:cBhvr>
                                        <p:cTn id="9" dur="500"/>
                                        <p:tgtEl>
                                          <p:spTgt spid="2"/>
                                        </p:tgtEl>
                                        <p:attrNameLst>
                                          <p:attrName>ppt_w</p:attrName>
                                        </p:attrNameLst>
                                      </p:cBhvr>
                                      <p:tavLst>
                                        <p:tav tm="0">
                                          <p:val>
                                            <p:strVal val="ppt_w"/>
                                          </p:val>
                                        </p:tav>
                                        <p:tav tm="50000">
                                          <p:val>
                                            <p:strVal val="ppt_w+.01"/>
                                          </p:val>
                                        </p:tav>
                                        <p:tav tm="100000">
                                          <p:val>
                                            <p:strVal val="ppt_w/10"/>
                                          </p:val>
                                        </p:tav>
                                      </p:tavLst>
                                    </p:anim>
                                    <p:animEffect transition="out" filter="fade">
                                      <p:cBhvr>
                                        <p:cTn id="10" dur="500" tmFilter="0,0; .5, 0; 1, 1"/>
                                        <p:tgtEl>
                                          <p:spTgt spid="2"/>
                                        </p:tgtEl>
                                      </p:cBhvr>
                                    </p:animEffect>
                                    <p:set>
                                      <p:cBhvr>
                                        <p:cTn id="11" dur="1" fill="hold">
                                          <p:stCondLst>
                                            <p:cond delay="499"/>
                                          </p:stCondLst>
                                        </p:cTn>
                                        <p:tgtEl>
                                          <p:spTgt spid="2"/>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30" presetClass="exit" presetSubtype="0" fill="hold" nodeType="clickEffect">
                                  <p:stCondLst>
                                    <p:cond delay="0"/>
                                  </p:stCondLst>
                                  <p:childTnLst>
                                    <p:animEffect transition="out" filter="fade">
                                      <p:cBhvr>
                                        <p:cTn id="15" dur="800" accel="100000">
                                          <p:stCondLst>
                                            <p:cond delay="200"/>
                                          </p:stCondLst>
                                        </p:cTn>
                                        <p:tgtEl>
                                          <p:spTgt spid="4"/>
                                        </p:tgtEl>
                                      </p:cBhvr>
                                    </p:animEffect>
                                    <p:anim calcmode="lin" valueType="num">
                                      <p:cBhvr>
                                        <p:cTn id="16" dur="800" accel="100000">
                                          <p:stCondLst>
                                            <p:cond delay="200"/>
                                          </p:stCondLst>
                                        </p:cTn>
                                        <p:tgtEl>
                                          <p:spTgt spid="4"/>
                                        </p:tgtEl>
                                        <p:attrNameLst>
                                          <p:attrName>style.rotation</p:attrName>
                                        </p:attrNameLst>
                                      </p:cBhvr>
                                      <p:tavLst>
                                        <p:tav tm="0">
                                          <p:val>
                                            <p:fltVal val="0"/>
                                          </p:val>
                                        </p:tav>
                                        <p:tav tm="100000">
                                          <p:val>
                                            <p:fltVal val="-90"/>
                                          </p:val>
                                        </p:tav>
                                      </p:tavLst>
                                    </p:anim>
                                    <p:anim calcmode="lin" valueType="num">
                                      <p:cBhvr>
                                        <p:cTn id="17" dur="200" decel="100000"/>
                                        <p:tgtEl>
                                          <p:spTgt spid="4"/>
                                        </p:tgtEl>
                                        <p:attrNameLst>
                                          <p:attrName>ppt_x</p:attrName>
                                        </p:attrNameLst>
                                      </p:cBhvr>
                                      <p:tavLst>
                                        <p:tav tm="0">
                                          <p:val>
                                            <p:strVal val="ppt_x"/>
                                          </p:val>
                                        </p:tav>
                                        <p:tav tm="100000">
                                          <p:val>
                                            <p:strVal val="ppt_x-0.05"/>
                                          </p:val>
                                        </p:tav>
                                      </p:tavLst>
                                    </p:anim>
                                    <p:anim calcmode="lin" valueType="num">
                                      <p:cBhvr>
                                        <p:cTn id="18" dur="200" decel="100000"/>
                                        <p:tgtEl>
                                          <p:spTgt spid="4"/>
                                        </p:tgtEl>
                                        <p:attrNameLst>
                                          <p:attrName>ppt_y</p:attrName>
                                        </p:attrNameLst>
                                      </p:cBhvr>
                                      <p:tavLst>
                                        <p:tav tm="0">
                                          <p:val>
                                            <p:strVal val="ppt_y"/>
                                          </p:val>
                                        </p:tav>
                                        <p:tav tm="100000">
                                          <p:val>
                                            <p:strVal val="ppt_y+0.1"/>
                                          </p:val>
                                        </p:tav>
                                      </p:tavLst>
                                    </p:anim>
                                    <p:anim calcmode="lin" valueType="num">
                                      <p:cBhvr>
                                        <p:cTn id="19" dur="800" accel="100000">
                                          <p:stCondLst>
                                            <p:cond delay="200"/>
                                          </p:stCondLst>
                                        </p:cTn>
                                        <p:tgtEl>
                                          <p:spTgt spid="4"/>
                                        </p:tgtEl>
                                        <p:attrNameLst>
                                          <p:attrName>ppt_x</p:attrName>
                                        </p:attrNameLst>
                                      </p:cBhvr>
                                      <p:tavLst>
                                        <p:tav tm="0">
                                          <p:val>
                                            <p:strVal val="ppt_x"/>
                                          </p:val>
                                        </p:tav>
                                        <p:tav tm="100000">
                                          <p:val>
                                            <p:strVal val="ppt_x+0.4+0.05"/>
                                          </p:val>
                                        </p:tav>
                                      </p:tavLst>
                                    </p:anim>
                                    <p:anim calcmode="lin" valueType="num">
                                      <p:cBhvr>
                                        <p:cTn id="20" dur="800" accel="100000">
                                          <p:stCondLst>
                                            <p:cond delay="200"/>
                                          </p:stCondLst>
                                        </p:cTn>
                                        <p:tgtEl>
                                          <p:spTgt spid="4"/>
                                        </p:tgtEl>
                                        <p:attrNameLst>
                                          <p:attrName>ppt_y</p:attrName>
                                        </p:attrNameLst>
                                      </p:cBhvr>
                                      <p:tavLst>
                                        <p:tav tm="0">
                                          <p:val>
                                            <p:strVal val="ppt_y"/>
                                          </p:val>
                                        </p:tav>
                                        <p:tav tm="100000">
                                          <p:val>
                                            <p:strVal val="ppt_y-0.4-0.1"/>
                                          </p:val>
                                        </p:tav>
                                      </p:tavLst>
                                    </p:anim>
                                    <p:set>
                                      <p:cBhvr>
                                        <p:cTn id="21"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6</Slides>
  <Notes>0</Notes>
  <HiddenSlides>0</HiddenSlide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San Valentín </vt:lpstr>
      <vt:lpstr>¿Qué es san Valentín?</vt:lpstr>
      <vt:lpstr>¿Qué ocurre en San Valentín?</vt:lpstr>
      <vt:lpstr>Ejemplos de cosas de San Valentín </vt:lpstr>
      <vt:lpstr>Carta para mí mamá </vt:lpstr>
      <vt:lpstr>Gracias por 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 Valentín </dc:title>
  <dc:creator>Kid1 Inei</dc:creator>
  <cp:lastModifiedBy>Kid1 Inei</cp:lastModifiedBy>
  <cp:revision>1</cp:revision>
  <dcterms:created xsi:type="dcterms:W3CDTF">2025-02-13T14:48:42Z</dcterms:created>
  <dcterms:modified xsi:type="dcterms:W3CDTF">2025-02-13T15:33:01Z</dcterms:modified>
</cp:coreProperties>
</file>