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C1C84-9459-952C-82BD-FF69B1C33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9B1BD2-FFC8-2860-C8D7-B3F2A9730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D23278-CB35-E530-B942-619D4C54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456325-8389-8A78-DAC3-93A02303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AB5818-3269-8F7D-3B5A-6120D59CF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4883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62A90-E776-8C1E-9766-7CCD06692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D83CD2-E735-12BA-564F-BEFF3E4B0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7827A9-E484-BA96-FB9C-CBACA546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EC8796-3856-3FF2-9294-47BAEC47D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773891-687B-C269-A16A-A967CBFFA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0919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F4A16C-8DFA-12BC-F3F2-5C59CB29DA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0BAF9F-B4A2-EE32-6361-2E8047942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6FE50-4FC1-E44D-799A-1F673F4C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926E6A-8E93-09D7-B643-F5D3FA22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028937-39D5-70BE-8C91-4BA1B23AF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9358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CD5E7-A5D5-A658-B828-CBAD9885A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C7B05D-FC9A-8792-40E7-E6387B6C1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9712BF-AA36-2F07-01A0-391A5D95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42D351-A664-8D9B-3624-01B1D85C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7E41D0-1679-EA06-2527-1AC55620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953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AA913-6645-E7D7-7CBA-42C51529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5552F3-E254-4B70-DF8E-D32310345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1E1BC5-8546-999D-24AC-B8EA8E9C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0E25B7-0F90-44D0-D529-1906F094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935E96-1AF9-C377-4BDB-F0C6D102F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4561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2153D-5273-BC49-ECC3-7C1B762E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C00180-284C-8E04-3B59-D14D3EBBB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F37F7E-16B6-4B71-8AC9-E46C4A36B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9899E7-2057-C3C4-CBF1-50F3DCE9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471F14-C0C7-A5E6-4261-7BDDFA94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07C7F7-F9C8-25DB-171E-2A721D3A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3099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C0F5A-6ED6-2080-D8CA-B3D17D006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372DF1-0D3E-3F75-8B49-AD9E59BE5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35BCFD-5148-4C09-D518-532A7D835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343AA24-04E4-2A53-B4B3-108068506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ED9584-AEC7-75D8-DA83-1CDA8CD46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AD953C4-43B1-FB2E-0490-AD9178803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40C1EF9-1A21-3EF0-CE2A-1EBBB6892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299722-7305-93EE-1C16-DC6AF2A2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9159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0355B-FB9F-6E90-47B4-713F1D30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3BF047-A288-16F9-BFFE-A1C6216B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0C677E-B470-EB83-9227-DF728172A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79D1905-C61B-4105-5A5E-40BA7EF3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7266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F85697C-2DB3-FB05-D776-E0336F839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EF46BC2-0129-6C01-4D2D-615626195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5B0881-91EA-FFED-1CA4-0F595478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8536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9658A-3F55-2F94-40EC-B4CD60CB9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DE3F94-D1A5-4CBC-61DB-9BEA84922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A1534F-8F1E-93B5-12D4-2017B5F7D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883AE1-F8B8-E55B-A608-A6EF9FD4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DE2714-3381-9E5F-E68D-3D9D3A872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ADD881-2843-3D62-D487-F2DC84CCD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7426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62087-C814-9A47-F836-061CEB11A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75CC1B8-CCE2-82C5-B1EE-68B822537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BE6974-AFA4-FB3A-793B-2E13ABE0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E94357-80BF-CF8C-E1D5-5249AF9B0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2EE579-B00C-BB46-3E56-39412B51B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85A0A0-135C-8803-2749-182A4429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7148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BE87D4F-3059-3680-C81F-E7767F47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5B935D-397E-7A43-63E9-967C8ABEA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7563A5-CBE6-7DD8-DE35-8E0D4D879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356659-8D6C-6C4B-80DE-4A65A1EEBDC2}" type="datetimeFigureOut">
              <a:rPr lang="es-US" smtClean="0"/>
              <a:t>2/13/2025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2DCB25-DF2F-4D67-F54B-FCB291DF85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CF5874-7B13-46D6-DC43-7C1AD52B3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A8C49-311C-2243-8609-78FDA50B070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4875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5.jpeg" /><Relationship Id="rId4" Type="http://schemas.openxmlformats.org/officeDocument/2006/relationships/image" Target="../media/image4.jpe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9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659CBBB-FF15-95CD-5E5B-6B1DB3151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es-US" sz="5000">
                <a:solidFill>
                  <a:schemeClr val="bg1"/>
                </a:solidFill>
              </a:rPr>
              <a:t>San Valentín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333F8A-22BF-74DE-D26F-C420790259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8454" y="3840156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es-US" sz="2000">
                <a:solidFill>
                  <a:schemeClr val="bg1"/>
                </a:solidFill>
              </a:rPr>
              <a:t>Nombre: María José Bórquez Ibarra</a:t>
            </a:r>
          </a:p>
          <a:p>
            <a:pPr algn="l"/>
            <a:r>
              <a:rPr lang="es-US" sz="2000">
                <a:solidFill>
                  <a:schemeClr val="bg1"/>
                </a:solidFill>
              </a:rPr>
              <a:t>Materia: Tecnología </a:t>
            </a:r>
          </a:p>
          <a:p>
            <a:pPr algn="l"/>
            <a:endParaRPr lang="es-US" sz="2000">
              <a:solidFill>
                <a:schemeClr val="bg1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F8C7583-4626-9641-4765-CDDA63976ED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9" r="19628"/>
          <a:stretch/>
        </p:blipFill>
        <p:spPr>
          <a:xfrm>
            <a:off x="7115177" y="115193"/>
            <a:ext cx="4950618" cy="6627614"/>
          </a:xfrm>
          <a:prstGeom prst="rect">
            <a:avLst/>
          </a:prstGeom>
        </p:spPr>
      </p:pic>
      <p:cxnSp>
        <p:nvCxnSpPr>
          <p:cNvPr id="25" name="Straight Connector 11">
            <a:extLst>
              <a:ext uri="{FF2B5EF4-FFF2-40B4-BE49-F238E27FC236}">
                <a16:creationId xmlns:a16="http://schemas.microsoft.com/office/drawing/2014/main" id="{AC65C03C-3F17-45DC-A1B9-35ACA4339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15176" y="115193"/>
            <a:ext cx="0" cy="662761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13">
            <a:extLst>
              <a:ext uri="{FF2B5EF4-FFF2-40B4-BE49-F238E27FC236}">
                <a16:creationId xmlns:a16="http://schemas.microsoft.com/office/drawing/2014/main" id="{A4A161CC-6DC5-4863-B213-94529D6E0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75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F7A549-EB69-D1B3-628B-A6374460E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s-US" sz="4000"/>
              <a:t>¿Qué es San valentin?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37CF9D-0227-F26A-AB74-2872C1D93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es-US" sz="2000"/>
              <a:t>San valentín es un día también conocido como el día del amor y la amistad. Lo que se celebra en el día de San valentin son los amigos o la mayoría de las veces novios o espos@s que han estado alado de nosotros por mucho tiempo y celebramos que están con nosotros un año más.</a:t>
            </a:r>
          </a:p>
          <a:p>
            <a:r>
              <a:rPr lang="es-US" sz="2000"/>
              <a:t>San valentin no solo es amor y besos es dar cariño, amistad y generosidad aquellos que realmente lo necesitan y a los que no.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9664B8A-6B28-8773-ACBE-692C960D20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6" r="-1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330444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98F3DEE-0E56-499F-AFAE-C2DA7C2C8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B65E49-5337-40E3-9DBD-146D14EA0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2"/>
            <a:ext cx="12192000" cy="4522610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859509F-94DC-4952-A3B5-1EFAA2F52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68276" y="5"/>
            <a:ext cx="4023722" cy="4522603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1AF2CB-1EFE-4962-A8DC-2D3CE4736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7200" y="-5"/>
            <a:ext cx="11743606" cy="4513113"/>
          </a:xfrm>
          <a:prstGeom prst="rect">
            <a:avLst/>
          </a:prstGeom>
          <a:gradFill>
            <a:gsLst>
              <a:gs pos="0">
                <a:srgbClr val="000000">
                  <a:alpha val="8000"/>
                </a:srgbClr>
              </a:gs>
              <a:gs pos="76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232531E-9E20-48D1-A119-C05304D9E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8807" y="-9506"/>
            <a:ext cx="12200801" cy="4532114"/>
          </a:xfrm>
          <a:prstGeom prst="rect">
            <a:avLst/>
          </a:prstGeom>
          <a:gradFill>
            <a:gsLst>
              <a:gs pos="0">
                <a:srgbClr val="000000">
                  <a:alpha val="51000"/>
                </a:srgbClr>
              </a:gs>
              <a:gs pos="74000">
                <a:schemeClr val="accent1">
                  <a:alpha val="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7AA014B-79A8-4BEC-893F-423182880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"/>
            <a:ext cx="12192000" cy="2679585"/>
          </a:xfrm>
          <a:prstGeom prst="rect">
            <a:avLst/>
          </a:prstGeom>
          <a:gradFill>
            <a:gsLst>
              <a:gs pos="20000">
                <a:schemeClr val="accent1">
                  <a:alpha val="9000"/>
                </a:schemeClr>
              </a:gs>
              <a:gs pos="100000">
                <a:srgbClr val="000000">
                  <a:alpha val="67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94ACE0-AD50-9A6B-997C-15876A0D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8" y="533514"/>
            <a:ext cx="9617105" cy="19996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Ejemplos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C45A350-F06B-F582-C947-B5D2CFFA6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>
          <a:xfrm>
            <a:off x="898211" y="3579621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260C875-F726-7081-663F-B32B19589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5" r="-6" b="15930"/>
          <a:stretch/>
        </p:blipFill>
        <p:spPr>
          <a:xfrm>
            <a:off x="3594811" y="3579621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EC78C48-60E7-467F-7FE6-F73354776C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-4"/>
          <a:stretch/>
        </p:blipFill>
        <p:spPr>
          <a:xfrm>
            <a:off x="6294809" y="3579621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1D893C4-B3E2-5E62-AFC3-7CFF6B46DA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-4"/>
          <a:stretch/>
        </p:blipFill>
        <p:spPr>
          <a:xfrm>
            <a:off x="9051869" y="3579621"/>
            <a:ext cx="2282932" cy="2282932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809768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2CD6405-3571-0F09-02F8-D1BF939FB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42" y="-700377"/>
            <a:ext cx="7483658" cy="748365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FE0F170-499D-5D02-C3E9-CC27E8B26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84" y="2378670"/>
            <a:ext cx="10515600" cy="1325563"/>
          </a:xfrm>
        </p:spPr>
        <p:txBody>
          <a:bodyPr/>
          <a:lstStyle/>
          <a:p>
            <a:r>
              <a:rPr lang="es-US" dirty="0"/>
              <a:t>Carta para mamá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7C384A-BD3C-81A3-4ED2-E784BE847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623" y="917805"/>
            <a:ext cx="4914696" cy="6158173"/>
          </a:xfrm>
        </p:spPr>
        <p:txBody>
          <a:bodyPr/>
          <a:lstStyle/>
          <a:p>
            <a:r>
              <a:rPr lang="es-US" dirty="0"/>
              <a:t>Mamá te quiero mucho siempre te esfuerzas mucho en este día de San </a:t>
            </a:r>
            <a:r>
              <a:rPr lang="es-US" dirty="0" err="1"/>
              <a:t>valentín</a:t>
            </a:r>
            <a:r>
              <a:rPr lang="es-US" dirty="0"/>
              <a:t> te regalo todo mi amor y servicio y agradezco que seas mi mamá perfecta con tus errores aunque para mi no cometes ninguno porque para mi eres mi hermosa mamá perfecta te </a:t>
            </a:r>
            <a:r>
              <a:rPr lang="es-US" dirty="0" err="1"/>
              <a:t>quieromucho</a:t>
            </a:r>
            <a:r>
              <a:rPr lang="es-US" dirty="0"/>
              <a:t> pasa un feliz San </a:t>
            </a:r>
            <a:r>
              <a:rPr lang="es-US" dirty="0" err="1"/>
              <a:t>valentin</a:t>
            </a:r>
            <a:r>
              <a:rPr lang="es-US" dirty="0"/>
              <a:t> ❤️</a:t>
            </a:r>
          </a:p>
        </p:txBody>
      </p:sp>
    </p:spTree>
    <p:extLst>
      <p:ext uri="{BB962C8B-B14F-4D97-AF65-F5344CB8AC3E}">
        <p14:creationId xmlns:p14="http://schemas.microsoft.com/office/powerpoint/2010/main" val="8916436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BF85E5-010A-EA68-56BA-AB54150D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05" y="-298905"/>
            <a:ext cx="5874771" cy="455545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5400"/>
              <a:t>Muchas gracias por todo que les vaya bien en su día de San valentín 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07CB0AF-CC37-E864-13CE-78AFD94B6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515535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San Valentín</vt:lpstr>
      <vt:lpstr>¿Qué es San valentin?</vt:lpstr>
      <vt:lpstr>Ejemplos</vt:lpstr>
      <vt:lpstr>Carta para mamá </vt:lpstr>
      <vt:lpstr>Muchas gracias por todo que les vaya bien en su día de San valentín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 Valentín</dc:title>
  <dc:creator>Kid2 Inei</dc:creator>
  <cp:lastModifiedBy>Kid2 Inei</cp:lastModifiedBy>
  <cp:revision>2</cp:revision>
  <dcterms:created xsi:type="dcterms:W3CDTF">2025-02-13T14:48:48Z</dcterms:created>
  <dcterms:modified xsi:type="dcterms:W3CDTF">2025-02-13T15:23:21Z</dcterms:modified>
</cp:coreProperties>
</file>