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quiero ser en 1 año?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r="14523"/>
          <a:stretch>
            <a:fillRect/>
          </a:stretch>
        </p:blipFill>
        <p:spPr>
          <a:xfrm>
            <a:off x="7456604" y="276316"/>
            <a:ext cx="3598146" cy="507153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un año me gustaría ser el primero de la clase, ser mucho mejor en básquet y esforzarme para seguir mejorando. Me gustaría también viajar a distintas partes de México y del mundo por un nuevo proyecto en FOJEM.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52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¿Quién quiero ser en 5 años?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891419"/>
            <a:ext cx="10394707" cy="3311189"/>
          </a:xfrm>
        </p:spPr>
        <p:txBody>
          <a:bodyPr/>
          <a:lstStyle/>
          <a:p>
            <a:r>
              <a:rPr lang="es-MX" dirty="0" smtClean="0"/>
              <a:t>En 5 años me gustaría ser una persona mucho mejor y mas ordenada, ser alguien mas maduro y fino, señores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86" y="2918636"/>
            <a:ext cx="3851914" cy="25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0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¿quién quiero ser en 10 años?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6" y="2176973"/>
            <a:ext cx="4628749" cy="293365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 smtClean="0"/>
              <a:t>Quisiera ser un abogado, tal vez en 10 años aun siga estudiando derecho pero me imagino que en todo ese tiempo ya pudiera ser alguien muy avanzado en el tema.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03" y="546992"/>
            <a:ext cx="1731002" cy="16299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6" y="546993"/>
            <a:ext cx="2897747" cy="162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54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42</TotalTime>
  <Words>120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¿Quién quiero ser en 1 año?</vt:lpstr>
      <vt:lpstr>¿Quién quiero ser en 5 años?</vt:lpstr>
      <vt:lpstr>¿quién quiero ser en 10 años?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¿Quién quiero ser en 1 año?</dc:title>
  <dc:creator>Paola Elizalde C</dc:creator>
  <cp:lastModifiedBy>Paola Elizalde C</cp:lastModifiedBy>
  <cp:revision>4</cp:revision>
  <dcterms:created xsi:type="dcterms:W3CDTF">2025-02-06T16:36:10Z</dcterms:created>
  <dcterms:modified xsi:type="dcterms:W3CDTF">2025-02-06T17:18:44Z</dcterms:modified>
</cp:coreProperties>
</file>