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12EA1-2FFD-BF12-D2D8-78BAA89A37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4547" y="2043829"/>
            <a:ext cx="7898029" cy="1086237"/>
          </a:xfrm>
        </p:spPr>
        <p:txBody>
          <a:bodyPr/>
          <a:lstStyle/>
          <a:p>
            <a:r>
              <a:rPr lang="es-MX" dirty="0"/>
              <a:t>Geografía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18F91A-47E7-8D57-3234-D7411458B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1207" y="3298988"/>
            <a:ext cx="4632535" cy="1314581"/>
          </a:xfrm>
        </p:spPr>
        <p:txBody>
          <a:bodyPr>
            <a:normAutofit/>
          </a:bodyPr>
          <a:lstStyle/>
          <a:p>
            <a:r>
              <a:rPr lang="es-MX" dirty="0"/>
              <a:t>Nombre de alumno: Gabriela Lizbeth </a:t>
            </a:r>
          </a:p>
          <a:p>
            <a:r>
              <a:rPr lang="es-MX" dirty="0"/>
              <a:t>Maestra: Héctor Castro Ahumada </a:t>
            </a:r>
          </a:p>
        </p:txBody>
      </p:sp>
    </p:spTree>
    <p:extLst>
      <p:ext uri="{BB962C8B-B14F-4D97-AF65-F5344CB8AC3E}">
        <p14:creationId xmlns:p14="http://schemas.microsoft.com/office/powerpoint/2010/main" val="31760411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08BB43-3DB9-3649-BCBF-614437995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Razones de porque me gusta ☝️🤓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FDEAFF-8462-D99C-3251-C48092541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Se me hace interesante y entretenida</a:t>
            </a:r>
          </a:p>
          <a:p>
            <a:r>
              <a:rPr lang="es-MX" dirty="0"/>
              <a:t>El profe es muy buena honda y tiene buen humor </a:t>
            </a:r>
          </a:p>
          <a:p>
            <a:r>
              <a:rPr lang="es-MX" dirty="0"/>
              <a:t>Siempre me a gustado la geografía </a:t>
            </a:r>
          </a:p>
          <a:p>
            <a:r>
              <a:rPr lang="es-MX" dirty="0"/>
              <a:t>También el profe lo explica más fácil y el que no pasa los exámenes es que de plano no sabe </a:t>
            </a:r>
          </a:p>
        </p:txBody>
      </p:sp>
    </p:spTree>
    <p:extLst>
      <p:ext uri="{BB962C8B-B14F-4D97-AF65-F5344CB8AC3E}">
        <p14:creationId xmlns:p14="http://schemas.microsoft.com/office/powerpoint/2010/main" val="39706917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D41E2-860C-C10F-8700-C27EB6D98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Tema que miramos actualmente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08F6A6-BF64-853B-A104-B2297738A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Actualmente estamos mirando el tema del suelo y mi más humilde opinión es que está fácil solamente voy a investigar eso de los tipos de sueldo y me los voy a memorizar mejor </a:t>
            </a:r>
          </a:p>
          <a:p>
            <a:r>
              <a:rPr lang="es-MX" dirty="0"/>
              <a:t>Un tema que me gusto mucho fue el de las placas tectónicas y más en la parte de los volcanes porque en la primaria </a:t>
            </a:r>
            <a:r>
              <a:rPr lang="es-MX" dirty="0" err="1"/>
              <a:t>nuuuuuuncaaaa</a:t>
            </a:r>
            <a:r>
              <a:rPr lang="es-MX" dirty="0"/>
              <a:t> miramos geografía era raro cuando lo hacía la maestra siempre nos daba matemáticas </a:t>
            </a:r>
            <a:r>
              <a:rPr lang="es-MX" dirty="0" err="1"/>
              <a:t>aganle</a:t>
            </a:r>
            <a:r>
              <a:rPr lang="es-MX" dirty="0"/>
              <a:t> cuenta que de allí yo me empecé a </a:t>
            </a:r>
            <a:r>
              <a:rPr lang="es-MX" dirty="0" err="1"/>
              <a:t>enrredar</a:t>
            </a:r>
            <a:r>
              <a:rPr lang="es-MX" dirty="0"/>
              <a:t> cada 5 minutos una nueva operación pero bueno mucho texto </a:t>
            </a:r>
          </a:p>
        </p:txBody>
      </p:sp>
    </p:spTree>
    <p:extLst>
      <p:ext uri="{BB962C8B-B14F-4D97-AF65-F5344CB8AC3E}">
        <p14:creationId xmlns:p14="http://schemas.microsoft.com/office/powerpoint/2010/main" val="369994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276E38-F10D-B616-7EA1-A5BF4317A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Conclusión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BB9972-3C00-CC9E-8EEE-03C53E2FC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Geografía está fácil </a:t>
            </a:r>
            <a:r>
              <a:rPr lang="es-MX" dirty="0" err="1"/>
              <a:t>caguamos</a:t>
            </a:r>
            <a:r>
              <a:rPr lang="es-MX" dirty="0"/>
              <a:t> solo es cuestión de que sepan de que hablan y no terminen como blanca que es a la única que no le entiende y no le gusta yo tenía pensado poner artes o historia pero ya me ven con esto 👽</a:t>
            </a:r>
          </a:p>
        </p:txBody>
      </p:sp>
    </p:spTree>
    <p:extLst>
      <p:ext uri="{BB962C8B-B14F-4D97-AF65-F5344CB8AC3E}">
        <p14:creationId xmlns:p14="http://schemas.microsoft.com/office/powerpoint/2010/main" val="16631138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BAB689-F907-092F-89B1-9F648239B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6694" y="2362746"/>
            <a:ext cx="4800600" cy="776085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s-MX" dirty="0"/>
              <a:t>Muchas gracias 🫂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CF3123F-DE3C-A4F6-0A35-F4A17DDA0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8151" y="4166985"/>
            <a:ext cx="2691015" cy="2691015"/>
          </a:xfrm>
          <a:prstGeom prst="rect">
            <a:avLst/>
          </a:prstGeom>
        </p:spPr>
      </p:pic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B40B606D-27EB-8905-4011-CCA6B8B174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flipH="1">
            <a:off x="614233" y="0"/>
            <a:ext cx="2483122" cy="2466224"/>
          </a:xfr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F5FB9D4E-1AA0-942E-D728-3B9142FB33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8151" y="0"/>
            <a:ext cx="2804497" cy="420674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86B5DAB9-6BD0-3E04-A260-602DD27E60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233" y="3303352"/>
            <a:ext cx="5119806" cy="355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19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TF10001025</vt:lpstr>
      <vt:lpstr>Geografía </vt:lpstr>
      <vt:lpstr>Razones de porque me gusta ☝️🤓</vt:lpstr>
      <vt:lpstr> Tema que miramos actualmente </vt:lpstr>
      <vt:lpstr>Conclusión </vt:lpstr>
      <vt:lpstr>Muchas gracias 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Geografía </dc:title>
  <dc:creator>lizbeth cuadras</dc:creator>
  <cp:lastModifiedBy>lizbeth cuadras</cp:lastModifiedBy>
  <cp:revision>3</cp:revision>
  <dcterms:created xsi:type="dcterms:W3CDTF">2025-02-06T04:10:43Z</dcterms:created>
  <dcterms:modified xsi:type="dcterms:W3CDTF">2025-02-06T16:51:00Z</dcterms:modified>
</cp:coreProperties>
</file>