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582209-242D-1A64-F645-D34316993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5C7AF9-019F-960F-FCA1-A85A6EF2E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EEFC15-AD29-EC3C-67CD-48272BBE0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7DF6-0007-4448-9CC9-C5B885CB7CC8}" type="datetimeFigureOut">
              <a:rPr lang="es-MX" smtClean="0"/>
              <a:t>06/02/2025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444DAF-0C6D-41A3-1EA1-BA412FE62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14CBAC-1AB8-7D01-895A-5ADEFCD7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C10C-2BB0-614A-9FEC-824A0147A0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687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8E86CF-8DC6-C835-2515-8F62934D7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F8F56E5-3613-FF83-2363-26B7C4B4A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B46380-B1F0-65C3-2891-6C420CB0F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7DF6-0007-4448-9CC9-C5B885CB7CC8}" type="datetimeFigureOut">
              <a:rPr lang="es-MX" smtClean="0"/>
              <a:t>06/02/2025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0D69CD-AB17-D792-F000-DE05934D7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A78184-DFDE-9EE5-472B-379B847CB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C10C-2BB0-614A-9FEC-824A0147A0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922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8EA2538-BED6-AD70-928F-8D1008BCE5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B14745-57D2-0597-A1E4-078379E1A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F48F22-DF36-95B2-C86D-9D67BB9F5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7DF6-0007-4448-9CC9-C5B885CB7CC8}" type="datetimeFigureOut">
              <a:rPr lang="es-MX" smtClean="0"/>
              <a:t>06/02/2025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718EDF-AA60-54CE-B03C-1F9910B8F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E72F48-47D7-12DF-3D18-7E1EA812F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C10C-2BB0-614A-9FEC-824A0147A0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8495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3258FC-ECD2-972D-9342-02B63B181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6E9799-7A1D-7213-8CB1-1DFF8AF8B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23481-C390-0278-5DE8-26A5B3B29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7DF6-0007-4448-9CC9-C5B885CB7CC8}" type="datetimeFigureOut">
              <a:rPr lang="es-MX" smtClean="0"/>
              <a:t>06/02/2025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8CF748-B276-90FC-9A04-B9A9A21A8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ADF35F-AAB8-BC52-8F7E-4FD2E12BE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C10C-2BB0-614A-9FEC-824A0147A0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102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B60585-241B-E59E-DB06-309A75641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C79677-9306-7581-99D0-45D90752C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DE92E7-BE52-AF42-D971-A6210B04B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7DF6-0007-4448-9CC9-C5B885CB7CC8}" type="datetimeFigureOut">
              <a:rPr lang="es-MX" smtClean="0"/>
              <a:t>06/02/2025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370165-D47E-7693-8E88-60288A0AA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3C13E0-F5A5-C99B-1D3F-DBFAE49F5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C10C-2BB0-614A-9FEC-824A0147A0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05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5BB7A4-3276-758B-C201-5B109716C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B125E4-30F0-5EE5-B64A-659AC0648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25B2D5-EA6C-F152-D5AF-1243A4019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C408EF-D9B3-E385-DF83-DA619733A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7DF6-0007-4448-9CC9-C5B885CB7CC8}" type="datetimeFigureOut">
              <a:rPr lang="es-MX" smtClean="0"/>
              <a:t>06/02/2025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BA3546-10F3-697F-828E-26D2683EB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FB7476-DAA4-6408-7894-4BC991AD8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C10C-2BB0-614A-9FEC-824A0147A0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4798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969D99-BE79-F8DD-8C8E-FE0A6E32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259ADF-D5A5-561F-5130-5867A8491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885265-3309-13A6-9DF5-37BEDEE02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DEFFBE4-AEBA-E3E5-FB40-311CCCC50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BCFC62A-CBE6-30A4-11F5-2E6745C70A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194656F-411D-5CED-1836-93C68C936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7DF6-0007-4448-9CC9-C5B885CB7CC8}" type="datetimeFigureOut">
              <a:rPr lang="es-MX" smtClean="0"/>
              <a:t>06/02/2025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3D21324-3D9D-2A62-39A9-4BB16ACD7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E4F999D-6C30-696C-DA6F-7FCF45F48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C10C-2BB0-614A-9FEC-824A0147A0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8678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05C44E-75DE-D967-71BF-55B7B006F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5BDEB9A-A1BF-858F-43A7-10A7BBB30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7DF6-0007-4448-9CC9-C5B885CB7CC8}" type="datetimeFigureOut">
              <a:rPr lang="es-MX" smtClean="0"/>
              <a:t>06/02/2025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2C6B949-EE39-444C-0970-7E0A61FD9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9677773-8A54-4CEC-2C6E-28D6A92ED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C10C-2BB0-614A-9FEC-824A0147A0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002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CD3AAB4-316E-FB86-A7ED-4C19B1A5E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7DF6-0007-4448-9CC9-C5B885CB7CC8}" type="datetimeFigureOut">
              <a:rPr lang="es-MX" smtClean="0"/>
              <a:t>06/02/2025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41F6752-2910-D29E-4446-78645CC82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C5C33A-62C0-5831-A3FB-A5CB0A86A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C10C-2BB0-614A-9FEC-824A0147A0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048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88731-E561-D548-2574-5AEEF5E8F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A3E3F0-7388-E77D-98C9-8B3C6B9B9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F0F8021-698A-5D22-977C-0868C4F7F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7758CF-8869-EEE2-0B32-6445E436B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7DF6-0007-4448-9CC9-C5B885CB7CC8}" type="datetimeFigureOut">
              <a:rPr lang="es-MX" smtClean="0"/>
              <a:t>06/02/2025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E39056-3C07-FE9C-12FB-4ED8C13F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D63863-6285-B337-9C90-C69127E98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C10C-2BB0-614A-9FEC-824A0147A0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174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64DA17-8D01-D6B5-C615-1537F9EEC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0DABDAA-8DF0-B180-A2EA-CB90440EF6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1235CA-4D56-8234-33AF-D2184E803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437683-94AD-DFF5-639B-D9E6FC7E0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7DF6-0007-4448-9CC9-C5B885CB7CC8}" type="datetimeFigureOut">
              <a:rPr lang="es-MX" smtClean="0"/>
              <a:t>06/02/2025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84292E-4E28-C3C4-6517-D0F1F1436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B314FE-708B-69E5-81AF-09054057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C10C-2BB0-614A-9FEC-824A0147A0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218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806C9D2-C66A-8636-448A-928DA6A97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265521-31D3-936F-F4DD-BB4DE012F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842C8D-5C9E-A082-12D4-3050AE2DA0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DC7DF6-0007-4448-9CC9-C5B885CB7CC8}" type="datetimeFigureOut">
              <a:rPr lang="es-MX" smtClean="0"/>
              <a:t>06/02/2025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803250-4DE5-E542-8AA1-DE4FC3FA89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CED1D3-24C0-F863-6567-50BC8C41B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B5C10C-2BB0-614A-9FEC-824A0147A0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74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 /><Relationship Id="rId3" Type="http://schemas.openxmlformats.org/officeDocument/2006/relationships/image" Target="../media/image4.jpeg" /><Relationship Id="rId7" Type="http://schemas.openxmlformats.org/officeDocument/2006/relationships/image" Target="../media/image8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.jpeg" /><Relationship Id="rId5" Type="http://schemas.openxmlformats.org/officeDocument/2006/relationships/image" Target="../media/image6.jpeg" /><Relationship Id="rId4" Type="http://schemas.openxmlformats.org/officeDocument/2006/relationships/image" Target="../media/image5.jpeg" /><Relationship Id="rId9" Type="http://schemas.openxmlformats.org/officeDocument/2006/relationships/image" Target="../media/image10.jpe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5.jpeg" /><Relationship Id="rId5" Type="http://schemas.openxmlformats.org/officeDocument/2006/relationships/image" Target="../media/image14.jpeg" /><Relationship Id="rId4" Type="http://schemas.openxmlformats.org/officeDocument/2006/relationships/image" Target="../media/image13.jpeg" /><Relationship Id="rId9" Type="http://schemas.openxmlformats.org/officeDocument/2006/relationships/image" Target="../media/image18.jpe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 /><Relationship Id="rId3" Type="http://schemas.openxmlformats.org/officeDocument/2006/relationships/image" Target="../media/image20.jpeg" /><Relationship Id="rId7" Type="http://schemas.openxmlformats.org/officeDocument/2006/relationships/image" Target="../media/image23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jpeg" /><Relationship Id="rId5" Type="http://schemas.openxmlformats.org/officeDocument/2006/relationships/image" Target="../media/image22.jpeg" /><Relationship Id="rId4" Type="http://schemas.openxmlformats.org/officeDocument/2006/relationships/image" Target="../media/image21.jpeg" /><Relationship Id="rId9" Type="http://schemas.openxmlformats.org/officeDocument/2006/relationships/image" Target="../media/image25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9.jpeg" /><Relationship Id="rId4" Type="http://schemas.openxmlformats.org/officeDocument/2006/relationships/image" Target="../media/image28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4.jpeg" /><Relationship Id="rId5" Type="http://schemas.openxmlformats.org/officeDocument/2006/relationships/image" Target="../media/image33.jpeg" /><Relationship Id="rId4" Type="http://schemas.openxmlformats.org/officeDocument/2006/relationships/image" Target="../media/image32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4AFA4B8-65FF-DA4C-6D37-9F9314519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3187"/>
            <a:ext cx="12192000" cy="772635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329EFBB-A600-0828-9F81-1541BB2A20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8926" y="2376974"/>
            <a:ext cx="8979010" cy="1052026"/>
          </a:xfrm>
          <a:solidFill>
            <a:schemeClr val="tx2">
              <a:lumMod val="10000"/>
              <a:lumOff val="9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es-MX" dirty="0"/>
              <a:t>Propósitos de año nuevo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39CD63-B4EB-5DC0-5918-E0E431F11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079" y="215034"/>
            <a:ext cx="2735842" cy="399109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s-MX" dirty="0"/>
              <a:t>De Gabriela Lizbeth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673EECB-6905-7C07-5B35-BD63248AE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7" y="614143"/>
            <a:ext cx="1912314" cy="187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2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04031029-CF55-BC22-DAC9-E6B37F01A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36500"/>
            <a:ext cx="3391060" cy="53214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73B1F30-6BEB-A3DE-6EFA-A7F648DA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066" y="3052516"/>
            <a:ext cx="2190224" cy="380548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5E49FC7-E757-DCB4-9049-BC336629E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38953" y="-1183075"/>
            <a:ext cx="3052516" cy="541866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1CB052D-8307-1BC4-491C-39FB42AE57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541" y="0"/>
            <a:ext cx="3164459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103EC9B-63DE-94BC-FC4C-41E2F3930C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59" y="0"/>
            <a:ext cx="2326094" cy="387906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0073311-E717-0BB1-B0F8-EF25E85824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69559" cy="367630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F4E81BB-37E0-A972-035C-AAF54E9A4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86" y="1335882"/>
            <a:ext cx="9078435" cy="1376754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es-MX" dirty="0"/>
              <a:t>Estudiar más sobre la astrología 🌌👽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18ABBC1-DE27-40A8-FA0C-A40A806782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9412"/>
            <a:ext cx="2878397" cy="4098588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F062B8E-906D-A3C8-8B7E-23F0A3ECD9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940" y="3429000"/>
            <a:ext cx="2868356" cy="343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97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28E4841-454A-9480-3C4D-F75796376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" y="-13167"/>
            <a:ext cx="4987473" cy="541866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FDEA301-6D9C-4D4D-FEEC-D5C86F3A2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68" y="0"/>
            <a:ext cx="3345105" cy="541866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EDF4C31-5845-ABB9-E68C-C8A8D97E8A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694" y="20795"/>
            <a:ext cx="3048000" cy="541866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E27167C-7539-A90B-F8A5-1E37226180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584" y="0"/>
            <a:ext cx="3171416" cy="37625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3A27D5D-CBFD-092C-D29A-0717CC7D25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747" y="1881275"/>
            <a:ext cx="2797475" cy="49716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C87A409-B522-808F-A660-E2346A6264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028" y="3403317"/>
            <a:ext cx="3933718" cy="345468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39767C-9CF7-1DD3-D99A-425FF1064B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286" y="3095449"/>
            <a:ext cx="3083784" cy="376255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E87CC65-CEB7-0A83-CDD9-D681B69252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9333"/>
            <a:ext cx="3050028" cy="541866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68B5422-1869-4177-88D3-846C53B6E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960" y="918526"/>
            <a:ext cx="6237815" cy="81438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s-MX" dirty="0"/>
              <a:t>Mejorar mis calificaciones 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D7820C5A-A05D-E40C-AC16-1E5567DC4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997" y="2166453"/>
            <a:ext cx="10803067" cy="1662231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s-MX" dirty="0"/>
              <a:t>Específicamente matemáticas es una de las materias que más se me dificulta ya que nunca les entendí Porque mucho número aunque a veces si le entiendo pero me tienen que Explicar 30 veces o si no le copio a la majo 😈</a:t>
            </a:r>
          </a:p>
        </p:txBody>
      </p:sp>
    </p:spTree>
    <p:extLst>
      <p:ext uri="{BB962C8B-B14F-4D97-AF65-F5344CB8AC3E}">
        <p14:creationId xmlns:p14="http://schemas.microsoft.com/office/powerpoint/2010/main" val="420041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0E9AC71C-7D22-4A62-BBE1-12A715057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712" y="-63910"/>
            <a:ext cx="5136341" cy="434076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ECE5DC4-4087-9EB4-2EBB-5FF4A597E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587" y="3342504"/>
            <a:ext cx="3296058" cy="351549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82DCEC6-3ABD-D611-4293-2BE8E6642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249" y="0"/>
            <a:ext cx="3981600" cy="39816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A4750FB-C4B5-FE4C-5BFF-A196BB2F40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006" y="6827"/>
            <a:ext cx="3052516" cy="279243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8EBAFC2-20F2-1358-521E-32F73A3D40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52516" cy="452256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A9382B0-8F0F-8DEE-1344-E8420D187C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804" y="3696488"/>
            <a:ext cx="3212823" cy="320408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FBCC9B5-76B4-6AC2-4E2D-E46471385B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83450"/>
            <a:ext cx="3296058" cy="38745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E04F3DA-7286-8E12-03C7-7AED64E19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387" y="233324"/>
            <a:ext cx="10515600" cy="1325563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es-MX" dirty="0"/>
              <a:t>Leer  sobre mis mangas, libros y comics ★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F0D3C33-AE75-D460-D37C-60CA2E1CA9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260" y="3954717"/>
            <a:ext cx="2930166" cy="2930166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7AAB0-9A10-2592-6C68-97E0C10DE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74528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es-MX" dirty="0"/>
              <a:t>Yo soy una persona que si tiene algo que ver con peleas, hechos históricos o un tema que me gusta lo empiezo a leer y no termino de echo hace poco salió la película </a:t>
            </a:r>
            <a:r>
              <a:rPr lang="es-MX" dirty="0" err="1"/>
              <a:t>Dogman</a:t>
            </a:r>
            <a:r>
              <a:rPr lang="es-MX" dirty="0"/>
              <a:t> y decidí leer los comics pero apliquen la de “escuchamos no juzgamos” se dónde viven</a:t>
            </a:r>
          </a:p>
        </p:txBody>
      </p:sp>
    </p:spTree>
    <p:extLst>
      <p:ext uri="{BB962C8B-B14F-4D97-AF65-F5344CB8AC3E}">
        <p14:creationId xmlns:p14="http://schemas.microsoft.com/office/powerpoint/2010/main" val="3021907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D0ADBB-57DC-E7C3-B66E-C741944CA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617"/>
            <a:ext cx="10515600" cy="1325563"/>
          </a:xfrm>
        </p:spPr>
        <p:txBody>
          <a:bodyPr>
            <a:normAutofit/>
          </a:bodyPr>
          <a:lstStyle/>
          <a:p>
            <a:r>
              <a:rPr lang="es-MX" dirty="0"/>
              <a:t>Mejorar mi comportamiento 🫥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2C8D51-8C66-D9C9-E274-440E177F6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/>
          <a:lstStyle/>
          <a:p>
            <a:r>
              <a:rPr lang="es-MX" dirty="0"/>
              <a:t>Yo aunque no me crean soy calmada y sociable pero como soy bipolar me pongo de malas y le doy un </a:t>
            </a:r>
            <a:r>
              <a:rPr lang="es-MX" dirty="0" err="1"/>
              <a:t>sape</a:t>
            </a:r>
            <a:r>
              <a:rPr lang="es-MX" dirty="0"/>
              <a:t> a la majo porque una vez en mar adentro estábamos jugando estatuas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4D2B046-A793-B3D6-B914-E04C59675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045BF8F-53C8-72B2-8E47-F5114FC44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246" y="2853729"/>
            <a:ext cx="2021508" cy="200466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2746541-99CF-8BE1-5FB4-11606BC86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969" y="2249503"/>
            <a:ext cx="2021508" cy="260888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EBF343D-0032-34A1-F572-2703991C35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23" y="2471032"/>
            <a:ext cx="2419020" cy="252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35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38963F4-BD27-5F64-4515-21809D42D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775" y="-33087"/>
            <a:ext cx="6496225" cy="626457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97D54EC-5036-AAAF-0093-F75B9AC24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041" y="2248356"/>
            <a:ext cx="4860823" cy="46535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3E12C31-D7BD-23AB-E805-8249A772F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864" y="1582331"/>
            <a:ext cx="5186136" cy="527566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E46A49E-6A95-8642-3B8B-6B4BFA5BB3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" y="-71911"/>
            <a:ext cx="5675154" cy="46959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024F689-E753-0AC4-F9AC-AAC03BA86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284" y="2382945"/>
            <a:ext cx="8043656" cy="77313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s-MX" dirty="0"/>
              <a:t>Muchas gracias por su atención :D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006DD91E-84BC-F86D-D740-9CEA5A2825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" y="3701924"/>
            <a:ext cx="3131562" cy="3195472"/>
          </a:xfrm>
        </p:spPr>
      </p:pic>
    </p:spTree>
    <p:extLst>
      <p:ext uri="{BB962C8B-B14F-4D97-AF65-F5344CB8AC3E}">
        <p14:creationId xmlns:p14="http://schemas.microsoft.com/office/powerpoint/2010/main" val="39516034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6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Propósitos de año nuevo </vt:lpstr>
      <vt:lpstr>Estudiar más sobre la astrología 🌌👽</vt:lpstr>
      <vt:lpstr>Mejorar mis calificaciones </vt:lpstr>
      <vt:lpstr>Leer  sobre mis mangas, libros y comics ★</vt:lpstr>
      <vt:lpstr>Mejorar mi comportamiento 🫥</vt:lpstr>
      <vt:lpstr>Muchas gracias por su atención :D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Propósitos de año nuevo </dc:title>
  <dc:creator>lizbeth cuadras</dc:creator>
  <cp:lastModifiedBy>lizbeth cuadras</cp:lastModifiedBy>
  <cp:revision>11</cp:revision>
  <dcterms:created xsi:type="dcterms:W3CDTF">2025-02-05T23:08:52Z</dcterms:created>
  <dcterms:modified xsi:type="dcterms:W3CDTF">2025-02-06T16:38:48Z</dcterms:modified>
</cp:coreProperties>
</file>