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d2 Inei" initials="KI" lastIdx="1" clrIdx="0">
    <p:extLst>
      <p:ext uri="{19B8F6BF-5375-455C-9EA6-DF929625EA0E}">
        <p15:presenceInfo xmlns:p15="http://schemas.microsoft.com/office/powerpoint/2012/main" userId="45d98dbaa4f4fee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commentAuthors" Target="commentAuthors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1-23T09:15:56.692" idx="1">
    <p:pos x="6720" y="2359"/>
    <p:text>q chido</p:text>
    <p:extLst>
      <p:ext uri="{C676402C-5697-4E1C-873F-D02D1690AC5C}">
        <p15:threadingInfo xmlns:p15="http://schemas.microsoft.com/office/powerpoint/2012/main" timeZoneBias="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546CAC-D6B7-0318-722C-1988A6D151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B730B4B-CF18-D21F-E73E-464FCE7077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474F98-3A03-0979-7614-840E8A783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FAB4D-8312-0049-8676-31814CAE33B0}" type="datetimeFigureOut">
              <a:rPr lang="es-US" smtClean="0"/>
              <a:t>2/6/2025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C2D03B-3E2A-DE29-60B9-48163D840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F4EE2D-B1C4-CB0D-3E14-1617D5F2D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B998-C051-6142-AF22-AB5E885B318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70313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FD55A4-8EBF-9634-DD86-07E874995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5D82643-504C-A150-3286-8951042664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65BAD1-7975-498D-70A3-D51389070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FAB4D-8312-0049-8676-31814CAE33B0}" type="datetimeFigureOut">
              <a:rPr lang="es-US" smtClean="0"/>
              <a:t>2/6/2025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CBE7FC-090D-85EE-B8EE-959B5C0C8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33C138-01E5-D3B1-5D7E-58F8D4570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B998-C051-6142-AF22-AB5E885B318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26896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7A15A5D-C1EE-F6ED-CD4C-6E6F3805F4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C6DE7E4-82AA-5FA0-3BB4-2EE79E15FC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1B670B-0A62-743E-1AFE-3EAC4929C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FAB4D-8312-0049-8676-31814CAE33B0}" type="datetimeFigureOut">
              <a:rPr lang="es-US" smtClean="0"/>
              <a:t>2/6/2025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699E80-F834-56EC-27E5-91A5DE7B7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0D69BF-016D-DB74-BCF4-3F33D3C68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B998-C051-6142-AF22-AB5E885B318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074502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113B40-9861-5FA2-8DD7-D67FD63F5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753497-2333-5E93-0FE2-C25031700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3ED61F-C3DA-D54D-F07B-E1452AA4B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FAB4D-8312-0049-8676-31814CAE33B0}" type="datetimeFigureOut">
              <a:rPr lang="es-US" smtClean="0"/>
              <a:t>2/6/2025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0E32C6E-A2E4-853A-A941-3E3F6BBBD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01F028-20DA-FEFC-8EB8-E5BDF4C89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B998-C051-6142-AF22-AB5E885B318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57933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213244-3A78-E0F9-8578-07269283A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F49C1B-CC1F-736D-FBFE-CFE7A3CC41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A6D3B3-E468-3FF9-5EA7-24020FD89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FAB4D-8312-0049-8676-31814CAE33B0}" type="datetimeFigureOut">
              <a:rPr lang="es-US" smtClean="0"/>
              <a:t>2/6/2025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C0A698-E361-9A88-234B-97D4AC21D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BB116C-3648-8425-3E5B-20734A153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B998-C051-6142-AF22-AB5E885B318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92364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E63303-EC08-A453-E44B-24EFFD0E5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F1472D-A238-ACB4-C308-C3960E25AC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7EDC38A-DD32-EEC3-55C4-4FD5855E6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8A6244C-5C13-2F7B-7DE4-DA2785657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FAB4D-8312-0049-8676-31814CAE33B0}" type="datetimeFigureOut">
              <a:rPr lang="es-US" smtClean="0"/>
              <a:t>2/6/2025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F7DE493-BAB2-B09A-827A-1C80C6AA0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EFE59C8-6DB3-031C-210D-88918FEED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B998-C051-6142-AF22-AB5E885B318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003539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8FB5F8-1360-4BBE-B9C2-186F3CB86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647A196-91B1-88B7-93CD-41D00EF67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6CA962-8043-BD2C-6964-2A45AD9414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47AE012-27CA-EA96-4AA8-ADAFC3F7B3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59BF061-EFC9-0A0F-25E3-78B74B1B24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C6EC602-D918-9AEF-6B42-97FB3D288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FAB4D-8312-0049-8676-31814CAE33B0}" type="datetimeFigureOut">
              <a:rPr lang="es-US" smtClean="0"/>
              <a:t>2/6/2025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BCB431F-0FEF-31A8-4FB0-B136347C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7E02116-CF3D-604C-EC44-20B7AB83E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B998-C051-6142-AF22-AB5E885B318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454147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EBDCB7-C013-4B13-A152-51DB5AED8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B4F9800-C8B7-E23C-9092-AB03AC8D9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FAB4D-8312-0049-8676-31814CAE33B0}" type="datetimeFigureOut">
              <a:rPr lang="es-US" smtClean="0"/>
              <a:t>2/6/2025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A9571E3-B37B-CBB9-B667-09F319261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A0DE90A-0824-A90C-3814-66AF179FE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B998-C051-6142-AF22-AB5E885B318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787953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A2B5FBB-1208-849B-4103-6733A8F7F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FAB4D-8312-0049-8676-31814CAE33B0}" type="datetimeFigureOut">
              <a:rPr lang="es-US" smtClean="0"/>
              <a:t>2/6/2025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8C23375-5D5E-4811-42E0-B5A68C048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F04636D-148E-D2A0-82A9-4D8C86A2F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B998-C051-6142-AF22-AB5E885B318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34971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54027A-4ACF-80AD-CD12-B2D02853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CE1D60-811E-3E31-5581-08901A2B2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A5875A3-B7B9-EBBD-8759-84475B5E71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F0796E7-EE4E-13D5-D41E-2673086CF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FAB4D-8312-0049-8676-31814CAE33B0}" type="datetimeFigureOut">
              <a:rPr lang="es-US" smtClean="0"/>
              <a:t>2/6/2025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146B1CD-210D-E09C-735C-C7FC41301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21758D3-8C71-B944-D4DB-7C629C5F5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B998-C051-6142-AF22-AB5E885B318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43532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39FB9-1D5A-AD49-293C-A80C59417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BECD27B-E509-E8FA-6CEE-C45B4FB5BB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C655B1B-4627-3DB7-B0CF-E6F2840003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00C5D3E-3D34-21C8-183C-8E7C5C6CE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FAB4D-8312-0049-8676-31814CAE33B0}" type="datetimeFigureOut">
              <a:rPr lang="es-US" smtClean="0"/>
              <a:t>2/6/2025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2EF3940-6ACC-3BA1-0F63-9B774BE2F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A5166A7-D6DD-F172-0555-B40103FCA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B998-C051-6142-AF22-AB5E885B318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229147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6A16E39-8050-BEEB-1204-D47F265EE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10B400-0580-D5D8-CC2B-D13572F45B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A315A7-07AB-6B9C-81C4-021A52D3F9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1FAB4D-8312-0049-8676-31814CAE33B0}" type="datetimeFigureOut">
              <a:rPr lang="es-US" smtClean="0"/>
              <a:t>2/6/2025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FE13BE-CEE0-C538-9C8D-D853CDE815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327EBB-3D32-2476-6AF1-D9E49538A6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5BB998-C051-6142-AF22-AB5E885B3185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05502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F7E4DCC-B12B-98FD-6C06-08DB76861AF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0"/>
            <a:ext cx="1219198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EABE184-891C-5480-91CF-303815C216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837" y="84532"/>
            <a:ext cx="11502166" cy="3448845"/>
          </a:xfrm>
        </p:spPr>
        <p:txBody>
          <a:bodyPr/>
          <a:lstStyle/>
          <a:p>
            <a:r>
              <a:rPr lang="es-US" dirty="0">
                <a:solidFill>
                  <a:srgbClr val="FFFFFF"/>
                </a:solidFill>
              </a:rPr>
              <a:t>Geografía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9223E51-A85E-75BA-E2A4-5938F1783B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44912"/>
            <a:ext cx="9144000" cy="1098395"/>
          </a:xfrm>
        </p:spPr>
        <p:txBody>
          <a:bodyPr/>
          <a:lstStyle/>
          <a:p>
            <a:r>
              <a:rPr lang="es-US" dirty="0">
                <a:solidFill>
                  <a:srgbClr val="FFFFFF"/>
                </a:solidFill>
              </a:rPr>
              <a:t>María José  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2231382E-461C-88D8-66E2-1C00CEEC3C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2927427" y="285306"/>
            <a:ext cx="9144000" cy="1098395"/>
          </a:xfrm>
        </p:spPr>
        <p:txBody>
          <a:bodyPr/>
          <a:lstStyle/>
          <a:p>
            <a:r>
              <a:rPr lang="es-US" dirty="0">
                <a:solidFill>
                  <a:srgbClr val="FFFFFF"/>
                </a:solidFill>
              </a:rPr>
              <a:t>Héctor Castro </a:t>
            </a:r>
          </a:p>
        </p:txBody>
      </p:sp>
    </p:spTree>
    <p:extLst>
      <p:ext uri="{BB962C8B-B14F-4D97-AF65-F5344CB8AC3E}">
        <p14:creationId xmlns:p14="http://schemas.microsoft.com/office/powerpoint/2010/main" val="38965742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DA3C418-758E-4180-A5D0-8655D6804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8C8EF06-5EC3-4883-AFAF-D74FF4655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0"/>
            <a:ext cx="5135971" cy="687164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8047A78-76FC-7777-ED44-30940747D1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9" r="-2" b="-2"/>
          <a:stretch/>
        </p:blipFill>
        <p:spPr>
          <a:xfrm>
            <a:off x="2915455" y="10"/>
            <a:ext cx="9276545" cy="6857990"/>
          </a:xfrm>
          <a:custGeom>
            <a:avLst/>
            <a:gdLst/>
            <a:ahLst/>
            <a:cxnLst/>
            <a:rect l="l" t="t" r="r" b="b"/>
            <a:pathLst>
              <a:path w="9276545" h="6871647">
                <a:moveTo>
                  <a:pt x="9276545" y="0"/>
                </a:moveTo>
                <a:lnTo>
                  <a:pt x="9276545" y="6858000"/>
                </a:lnTo>
                <a:lnTo>
                  <a:pt x="1546051" y="6871647"/>
                </a:lnTo>
                <a:lnTo>
                  <a:pt x="1535751" y="6828910"/>
                </a:lnTo>
                <a:cubicBezTo>
                  <a:pt x="1530460" y="6775140"/>
                  <a:pt x="1515370" y="6618042"/>
                  <a:pt x="1514301" y="6549029"/>
                </a:cubicBezTo>
                <a:cubicBezTo>
                  <a:pt x="1518045" y="6491396"/>
                  <a:pt x="1528503" y="6450608"/>
                  <a:pt x="1529339" y="6414828"/>
                </a:cubicBezTo>
                <a:cubicBezTo>
                  <a:pt x="1525062" y="6359280"/>
                  <a:pt x="1502062" y="6307149"/>
                  <a:pt x="1493941" y="6268848"/>
                </a:cubicBezTo>
                <a:cubicBezTo>
                  <a:pt x="1502669" y="6254191"/>
                  <a:pt x="1469920" y="6200171"/>
                  <a:pt x="1480613" y="6185025"/>
                </a:cubicBezTo>
                <a:cubicBezTo>
                  <a:pt x="1481020" y="6164522"/>
                  <a:pt x="1458164" y="6060790"/>
                  <a:pt x="1443364" y="6018360"/>
                </a:cubicBezTo>
                <a:cubicBezTo>
                  <a:pt x="1426694" y="5970758"/>
                  <a:pt x="1390307" y="5920074"/>
                  <a:pt x="1380584" y="5899407"/>
                </a:cubicBezTo>
                <a:cubicBezTo>
                  <a:pt x="1370860" y="5878740"/>
                  <a:pt x="1392244" y="5920877"/>
                  <a:pt x="1385023" y="5894356"/>
                </a:cubicBezTo>
                <a:cubicBezTo>
                  <a:pt x="1377800" y="5867835"/>
                  <a:pt x="1345702" y="5770498"/>
                  <a:pt x="1337254" y="5740279"/>
                </a:cubicBezTo>
                <a:cubicBezTo>
                  <a:pt x="1353956" y="5738860"/>
                  <a:pt x="1323673" y="5722040"/>
                  <a:pt x="1334321" y="5713042"/>
                </a:cubicBezTo>
                <a:cubicBezTo>
                  <a:pt x="1343675" y="5706701"/>
                  <a:pt x="1336672" y="5700118"/>
                  <a:pt x="1335877" y="5692870"/>
                </a:cubicBezTo>
                <a:cubicBezTo>
                  <a:pt x="1343201" y="5683812"/>
                  <a:pt x="1329617" y="5652064"/>
                  <a:pt x="1319978" y="5643427"/>
                </a:cubicBezTo>
                <a:cubicBezTo>
                  <a:pt x="1286551" y="5622177"/>
                  <a:pt x="1310947" y="5579803"/>
                  <a:pt x="1285321" y="5562271"/>
                </a:cubicBezTo>
                <a:cubicBezTo>
                  <a:pt x="1281540" y="5556238"/>
                  <a:pt x="1279983" y="5550455"/>
                  <a:pt x="1279815" y="5544867"/>
                </a:cubicBezTo>
                <a:lnTo>
                  <a:pt x="1282507" y="5529404"/>
                </a:lnTo>
                <a:lnTo>
                  <a:pt x="1289604" y="5525378"/>
                </a:lnTo>
                <a:lnTo>
                  <a:pt x="1287766" y="5515726"/>
                </a:lnTo>
                <a:lnTo>
                  <a:pt x="1288829" y="5513051"/>
                </a:lnTo>
                <a:cubicBezTo>
                  <a:pt x="1290896" y="5507946"/>
                  <a:pt x="1292688" y="5502897"/>
                  <a:pt x="1293373" y="5497833"/>
                </a:cubicBezTo>
                <a:cubicBezTo>
                  <a:pt x="1288690" y="5483829"/>
                  <a:pt x="1272696" y="5459278"/>
                  <a:pt x="1260736" y="5429027"/>
                </a:cubicBezTo>
                <a:cubicBezTo>
                  <a:pt x="1238579" y="5396416"/>
                  <a:pt x="1238884" y="5351600"/>
                  <a:pt x="1221610" y="5316328"/>
                </a:cubicBezTo>
                <a:lnTo>
                  <a:pt x="1216099" y="5309330"/>
                </a:lnTo>
                <a:lnTo>
                  <a:pt x="1217278" y="5279477"/>
                </a:lnTo>
                <a:cubicBezTo>
                  <a:pt x="1221588" y="5274318"/>
                  <a:pt x="1222716" y="5266940"/>
                  <a:pt x="1218469" y="5260597"/>
                </a:cubicBezTo>
                <a:lnTo>
                  <a:pt x="1206220" y="5152555"/>
                </a:lnTo>
                <a:cubicBezTo>
                  <a:pt x="1205294" y="5116878"/>
                  <a:pt x="1196908" y="5101727"/>
                  <a:pt x="1212921" y="5046536"/>
                </a:cubicBezTo>
                <a:cubicBezTo>
                  <a:pt x="1234138" y="4987918"/>
                  <a:pt x="1204801" y="4903116"/>
                  <a:pt x="1212183" y="4837345"/>
                </a:cubicBezTo>
                <a:cubicBezTo>
                  <a:pt x="1183151" y="4802424"/>
                  <a:pt x="1209228" y="4821062"/>
                  <a:pt x="1202048" y="4784195"/>
                </a:cubicBezTo>
                <a:cubicBezTo>
                  <a:pt x="1202483" y="4760878"/>
                  <a:pt x="1202919" y="4737561"/>
                  <a:pt x="1203354" y="4714245"/>
                </a:cubicBezTo>
                <a:lnTo>
                  <a:pt x="1201502" y="4700836"/>
                </a:lnTo>
                <a:lnTo>
                  <a:pt x="1194919" y="4697224"/>
                </a:lnTo>
                <a:lnTo>
                  <a:pt x="1187792" y="4677162"/>
                </a:lnTo>
                <a:cubicBezTo>
                  <a:pt x="1186060" y="4669625"/>
                  <a:pt x="1185291" y="4661478"/>
                  <a:pt x="1186080" y="4652429"/>
                </a:cubicBezTo>
                <a:cubicBezTo>
                  <a:pt x="1199189" y="4622456"/>
                  <a:pt x="1167081" y="4571771"/>
                  <a:pt x="1184722" y="4534840"/>
                </a:cubicBezTo>
                <a:cubicBezTo>
                  <a:pt x="1182407" y="4499077"/>
                  <a:pt x="1175424" y="4460227"/>
                  <a:pt x="1172188" y="4437851"/>
                </a:cubicBezTo>
                <a:cubicBezTo>
                  <a:pt x="1161331" y="4428466"/>
                  <a:pt x="1178123" y="4398274"/>
                  <a:pt x="1165306" y="4400581"/>
                </a:cubicBezTo>
                <a:cubicBezTo>
                  <a:pt x="1171061" y="4389819"/>
                  <a:pt x="1173552" y="4346771"/>
                  <a:pt x="1168602" y="4335651"/>
                </a:cubicBezTo>
                <a:lnTo>
                  <a:pt x="1178384" y="4280215"/>
                </a:lnTo>
                <a:lnTo>
                  <a:pt x="1177294" y="4274660"/>
                </a:lnTo>
                <a:cubicBezTo>
                  <a:pt x="1177138" y="4268882"/>
                  <a:pt x="1177520" y="4251103"/>
                  <a:pt x="1177448" y="4245552"/>
                </a:cubicBezTo>
                <a:cubicBezTo>
                  <a:pt x="1177252" y="4244155"/>
                  <a:pt x="1177058" y="4242757"/>
                  <a:pt x="1176863" y="4241361"/>
                </a:cubicBezTo>
                <a:lnTo>
                  <a:pt x="1162386" y="4207167"/>
                </a:lnTo>
                <a:cubicBezTo>
                  <a:pt x="1162950" y="4202536"/>
                  <a:pt x="1174655" y="4199565"/>
                  <a:pt x="1174343" y="4192380"/>
                </a:cubicBezTo>
                <a:lnTo>
                  <a:pt x="1160516" y="4164062"/>
                </a:lnTo>
                <a:lnTo>
                  <a:pt x="1161365" y="4158623"/>
                </a:lnTo>
                <a:lnTo>
                  <a:pt x="1144878" y="4076261"/>
                </a:lnTo>
                <a:lnTo>
                  <a:pt x="1123687" y="4005692"/>
                </a:lnTo>
                <a:lnTo>
                  <a:pt x="1096720" y="3754257"/>
                </a:lnTo>
                <a:cubicBezTo>
                  <a:pt x="1083618" y="3639924"/>
                  <a:pt x="1064313" y="3636659"/>
                  <a:pt x="1047682" y="3517638"/>
                </a:cubicBezTo>
                <a:cubicBezTo>
                  <a:pt x="1048550" y="3477187"/>
                  <a:pt x="1049418" y="3436735"/>
                  <a:pt x="1050285" y="3396284"/>
                </a:cubicBezTo>
                <a:lnTo>
                  <a:pt x="1030166" y="3320814"/>
                </a:lnTo>
                <a:lnTo>
                  <a:pt x="1034128" y="3260443"/>
                </a:lnTo>
                <a:lnTo>
                  <a:pt x="1007751" y="3198916"/>
                </a:lnTo>
                <a:cubicBezTo>
                  <a:pt x="1003323" y="3193074"/>
                  <a:pt x="1001150" y="3187393"/>
                  <a:pt x="1000384" y="3181839"/>
                </a:cubicBezTo>
                <a:cubicBezTo>
                  <a:pt x="1000734" y="3176675"/>
                  <a:pt x="1001085" y="3171511"/>
                  <a:pt x="1001435" y="3166346"/>
                </a:cubicBezTo>
                <a:lnTo>
                  <a:pt x="968918" y="3112638"/>
                </a:lnTo>
                <a:cubicBezTo>
                  <a:pt x="957125" y="3092489"/>
                  <a:pt x="955617" y="3065232"/>
                  <a:pt x="934483" y="3031628"/>
                </a:cubicBezTo>
                <a:cubicBezTo>
                  <a:pt x="914631" y="2997037"/>
                  <a:pt x="908933" y="3005661"/>
                  <a:pt x="879229" y="2948196"/>
                </a:cubicBezTo>
                <a:cubicBezTo>
                  <a:pt x="850845" y="2897154"/>
                  <a:pt x="820829" y="2806798"/>
                  <a:pt x="798666" y="2761198"/>
                </a:cubicBezTo>
                <a:cubicBezTo>
                  <a:pt x="773970" y="2714562"/>
                  <a:pt x="758278" y="2715446"/>
                  <a:pt x="746962" y="2694939"/>
                </a:cubicBezTo>
                <a:lnTo>
                  <a:pt x="712796" y="2614779"/>
                </a:lnTo>
                <a:lnTo>
                  <a:pt x="697701" y="2600020"/>
                </a:lnTo>
                <a:cubicBezTo>
                  <a:pt x="697743" y="2598787"/>
                  <a:pt x="697784" y="2597555"/>
                  <a:pt x="697823" y="2596321"/>
                </a:cubicBezTo>
                <a:lnTo>
                  <a:pt x="679645" y="2572602"/>
                </a:lnTo>
                <a:lnTo>
                  <a:pt x="680789" y="2571831"/>
                </a:lnTo>
                <a:cubicBezTo>
                  <a:pt x="682946" y="2569560"/>
                  <a:pt x="683757" y="2566863"/>
                  <a:pt x="681771" y="2563200"/>
                </a:cubicBezTo>
                <a:cubicBezTo>
                  <a:pt x="705290" y="2562299"/>
                  <a:pt x="688388" y="2558438"/>
                  <a:pt x="680456" y="2547723"/>
                </a:cubicBezTo>
                <a:cubicBezTo>
                  <a:pt x="679482" y="2534148"/>
                  <a:pt x="677183" y="2493617"/>
                  <a:pt x="675922" y="2481749"/>
                </a:cubicBezTo>
                <a:lnTo>
                  <a:pt x="672894" y="2476509"/>
                </a:lnTo>
                <a:lnTo>
                  <a:pt x="673143" y="2476297"/>
                </a:lnTo>
                <a:cubicBezTo>
                  <a:pt x="673152" y="2474932"/>
                  <a:pt x="672405" y="2473126"/>
                  <a:pt x="670567" y="2470561"/>
                </a:cubicBezTo>
                <a:lnTo>
                  <a:pt x="667369" y="2466951"/>
                </a:lnTo>
                <a:lnTo>
                  <a:pt x="661495" y="2456785"/>
                </a:lnTo>
                <a:cubicBezTo>
                  <a:pt x="661510" y="2455387"/>
                  <a:pt x="661525" y="2453987"/>
                  <a:pt x="661540" y="2452588"/>
                </a:cubicBezTo>
                <a:lnTo>
                  <a:pt x="664540" y="2449913"/>
                </a:lnTo>
                <a:lnTo>
                  <a:pt x="663581" y="2449129"/>
                </a:lnTo>
                <a:cubicBezTo>
                  <a:pt x="653014" y="2444453"/>
                  <a:pt x="642406" y="2445872"/>
                  <a:pt x="663129" y="2426579"/>
                </a:cubicBezTo>
                <a:cubicBezTo>
                  <a:pt x="643271" y="2414167"/>
                  <a:pt x="657229" y="2404769"/>
                  <a:pt x="650205" y="2379928"/>
                </a:cubicBezTo>
                <a:cubicBezTo>
                  <a:pt x="634911" y="2374359"/>
                  <a:pt x="634260" y="2365346"/>
                  <a:pt x="638008" y="2354824"/>
                </a:cubicBezTo>
                <a:cubicBezTo>
                  <a:pt x="621083" y="2334576"/>
                  <a:pt x="620949" y="2310146"/>
                  <a:pt x="609851" y="2284299"/>
                </a:cubicBezTo>
                <a:lnTo>
                  <a:pt x="585585" y="2155739"/>
                </a:lnTo>
                <a:lnTo>
                  <a:pt x="581391" y="2152892"/>
                </a:lnTo>
                <a:cubicBezTo>
                  <a:pt x="578821" y="2150768"/>
                  <a:pt x="577525" y="2149149"/>
                  <a:pt x="577083" y="2147807"/>
                </a:cubicBezTo>
                <a:lnTo>
                  <a:pt x="577251" y="2147544"/>
                </a:lnTo>
                <a:lnTo>
                  <a:pt x="546845" y="2085601"/>
                </a:lnTo>
                <a:cubicBezTo>
                  <a:pt x="538270" y="2073917"/>
                  <a:pt x="486356" y="1955894"/>
                  <a:pt x="470837" y="1931362"/>
                </a:cubicBezTo>
                <a:lnTo>
                  <a:pt x="428154" y="1657167"/>
                </a:lnTo>
                <a:lnTo>
                  <a:pt x="392797" y="1510175"/>
                </a:lnTo>
                <a:cubicBezTo>
                  <a:pt x="380165" y="1504446"/>
                  <a:pt x="369910" y="1451095"/>
                  <a:pt x="372847" y="1440507"/>
                </a:cubicBezTo>
                <a:cubicBezTo>
                  <a:pt x="369015" y="1433783"/>
                  <a:pt x="338503" y="1376212"/>
                  <a:pt x="344479" y="1367690"/>
                </a:cubicBezTo>
                <a:cubicBezTo>
                  <a:pt x="332264" y="1342150"/>
                  <a:pt x="321736" y="1310521"/>
                  <a:pt x="299558" y="1287266"/>
                </a:cubicBezTo>
                <a:cubicBezTo>
                  <a:pt x="277380" y="1264010"/>
                  <a:pt x="259203" y="1269909"/>
                  <a:pt x="243216" y="1249403"/>
                </a:cubicBezTo>
                <a:cubicBezTo>
                  <a:pt x="227230" y="1228898"/>
                  <a:pt x="218454" y="1166841"/>
                  <a:pt x="203639" y="1164232"/>
                </a:cubicBezTo>
                <a:cubicBezTo>
                  <a:pt x="192352" y="1144923"/>
                  <a:pt x="198158" y="1133798"/>
                  <a:pt x="169195" y="1087898"/>
                </a:cubicBezTo>
                <a:cubicBezTo>
                  <a:pt x="139228" y="1002950"/>
                  <a:pt x="140891" y="969630"/>
                  <a:pt x="98775" y="910071"/>
                </a:cubicBezTo>
                <a:cubicBezTo>
                  <a:pt x="45025" y="831068"/>
                  <a:pt x="34038" y="817468"/>
                  <a:pt x="43820" y="712632"/>
                </a:cubicBezTo>
                <a:cubicBezTo>
                  <a:pt x="34816" y="659496"/>
                  <a:pt x="43273" y="613587"/>
                  <a:pt x="44748" y="591246"/>
                </a:cubicBezTo>
                <a:lnTo>
                  <a:pt x="36767" y="546725"/>
                </a:lnTo>
                <a:cubicBezTo>
                  <a:pt x="36093" y="528360"/>
                  <a:pt x="35418" y="509996"/>
                  <a:pt x="34744" y="491632"/>
                </a:cubicBezTo>
                <a:cubicBezTo>
                  <a:pt x="34670" y="458441"/>
                  <a:pt x="29296" y="473054"/>
                  <a:pt x="29222" y="439863"/>
                </a:cubicBezTo>
                <a:cubicBezTo>
                  <a:pt x="29152" y="439762"/>
                  <a:pt x="2578" y="397168"/>
                  <a:pt x="2507" y="397065"/>
                </a:cubicBezTo>
                <a:cubicBezTo>
                  <a:pt x="-7796" y="385479"/>
                  <a:pt x="17492" y="336832"/>
                  <a:pt x="9810" y="317232"/>
                </a:cubicBezTo>
                <a:lnTo>
                  <a:pt x="25323" y="268841"/>
                </a:lnTo>
                <a:cubicBezTo>
                  <a:pt x="20582" y="241406"/>
                  <a:pt x="55391" y="238509"/>
                  <a:pt x="50278" y="195107"/>
                </a:cubicBezTo>
                <a:cubicBezTo>
                  <a:pt x="49891" y="157638"/>
                  <a:pt x="41873" y="124837"/>
                  <a:pt x="47653" y="93413"/>
                </a:cubicBezTo>
                <a:cubicBezTo>
                  <a:pt x="41389" y="80245"/>
                  <a:pt x="38874" y="67990"/>
                  <a:pt x="48323" y="56668"/>
                </a:cubicBezTo>
                <a:cubicBezTo>
                  <a:pt x="46028" y="30349"/>
                  <a:pt x="37896" y="18658"/>
                  <a:pt x="38423" y="5323"/>
                </a:cubicBezTo>
                <a:lnTo>
                  <a:pt x="39875" y="1"/>
                </a:ln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1BDBEB9-2828-66DC-D173-E5A40B9C3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916" y="2852381"/>
            <a:ext cx="3161940" cy="264024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</a:rPr>
              <a:t>¿Por qué me gusta geografía?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481525-EF55-0E5F-C20A-287BDC25D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915" y="5676901"/>
            <a:ext cx="3306089" cy="66580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1500">
                <a:solidFill>
                  <a:schemeClr val="tx1">
                    <a:lumMod val="85000"/>
                    <a:lumOff val="15000"/>
                  </a:schemeClr>
                </a:solidFill>
              </a:rPr>
              <a:t>Porque el profe es muy buena onda y porque explica muy bien lo del tema </a:t>
            </a:r>
          </a:p>
        </p:txBody>
      </p:sp>
    </p:spTree>
    <p:extLst>
      <p:ext uri="{BB962C8B-B14F-4D97-AF65-F5344CB8AC3E}">
        <p14:creationId xmlns:p14="http://schemas.microsoft.com/office/powerpoint/2010/main" val="2706365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8D5D992-6427-ADA7-7739-3AA47ED9F0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88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7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D503F10-4FF3-D972-C452-38B595E14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r>
              <a:rPr lang="es-US" sz="4000"/>
              <a:t>Un ejemplo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E397E8-7F0F-20FE-7FA3-9BA05C316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2434201"/>
            <a:ext cx="3822189" cy="3742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US" sz="2000"/>
              <a:t>¿Qué es la geografía?</a:t>
            </a:r>
          </a:p>
          <a:p>
            <a:pPr marL="0" indent="0">
              <a:buNone/>
            </a:pPr>
            <a:endParaRPr lang="es-US" sz="2000"/>
          </a:p>
          <a:p>
            <a:pPr marL="0" indent="0">
              <a:buNone/>
            </a:pPr>
            <a:r>
              <a:rPr lang="es-US" sz="2000"/>
              <a:t>Ciencia que estudia la Tierra, sus características y los fenómenos que ocurren en ella. </a:t>
            </a:r>
          </a:p>
        </p:txBody>
      </p:sp>
    </p:spTree>
    <p:extLst>
      <p:ext uri="{BB962C8B-B14F-4D97-AF65-F5344CB8AC3E}">
        <p14:creationId xmlns:p14="http://schemas.microsoft.com/office/powerpoint/2010/main" val="618169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DA3C418-758E-4180-A5D0-8655D6804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C8EF06-5EC3-4883-AFAF-D74FF4655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0"/>
            <a:ext cx="5135971" cy="687164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F3B9FF7-D559-AFEF-7C80-DF723C9A5A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825" b="-1"/>
          <a:stretch/>
        </p:blipFill>
        <p:spPr>
          <a:xfrm>
            <a:off x="2915455" y="10"/>
            <a:ext cx="9276545" cy="6857990"/>
          </a:xfrm>
          <a:custGeom>
            <a:avLst/>
            <a:gdLst/>
            <a:ahLst/>
            <a:cxnLst/>
            <a:rect l="l" t="t" r="r" b="b"/>
            <a:pathLst>
              <a:path w="9276545" h="6871647">
                <a:moveTo>
                  <a:pt x="9276545" y="0"/>
                </a:moveTo>
                <a:lnTo>
                  <a:pt x="9276545" y="6858000"/>
                </a:lnTo>
                <a:lnTo>
                  <a:pt x="1546051" y="6871647"/>
                </a:lnTo>
                <a:lnTo>
                  <a:pt x="1535751" y="6828910"/>
                </a:lnTo>
                <a:cubicBezTo>
                  <a:pt x="1530460" y="6775140"/>
                  <a:pt x="1515370" y="6618042"/>
                  <a:pt x="1514301" y="6549029"/>
                </a:cubicBezTo>
                <a:cubicBezTo>
                  <a:pt x="1518045" y="6491396"/>
                  <a:pt x="1528503" y="6450608"/>
                  <a:pt x="1529339" y="6414828"/>
                </a:cubicBezTo>
                <a:cubicBezTo>
                  <a:pt x="1525062" y="6359280"/>
                  <a:pt x="1502062" y="6307149"/>
                  <a:pt x="1493941" y="6268848"/>
                </a:cubicBezTo>
                <a:cubicBezTo>
                  <a:pt x="1502669" y="6254191"/>
                  <a:pt x="1469920" y="6200171"/>
                  <a:pt x="1480613" y="6185025"/>
                </a:cubicBezTo>
                <a:cubicBezTo>
                  <a:pt x="1481020" y="6164522"/>
                  <a:pt x="1458164" y="6060790"/>
                  <a:pt x="1443364" y="6018360"/>
                </a:cubicBezTo>
                <a:cubicBezTo>
                  <a:pt x="1426694" y="5970758"/>
                  <a:pt x="1390307" y="5920074"/>
                  <a:pt x="1380584" y="5899407"/>
                </a:cubicBezTo>
                <a:cubicBezTo>
                  <a:pt x="1370860" y="5878740"/>
                  <a:pt x="1392244" y="5920877"/>
                  <a:pt x="1385023" y="5894356"/>
                </a:cubicBezTo>
                <a:cubicBezTo>
                  <a:pt x="1377800" y="5867835"/>
                  <a:pt x="1345702" y="5770498"/>
                  <a:pt x="1337254" y="5740279"/>
                </a:cubicBezTo>
                <a:cubicBezTo>
                  <a:pt x="1353956" y="5738860"/>
                  <a:pt x="1323673" y="5722040"/>
                  <a:pt x="1334321" y="5713042"/>
                </a:cubicBezTo>
                <a:cubicBezTo>
                  <a:pt x="1343675" y="5706701"/>
                  <a:pt x="1336672" y="5700118"/>
                  <a:pt x="1335877" y="5692870"/>
                </a:cubicBezTo>
                <a:cubicBezTo>
                  <a:pt x="1343201" y="5683812"/>
                  <a:pt x="1329617" y="5652064"/>
                  <a:pt x="1319978" y="5643427"/>
                </a:cubicBezTo>
                <a:cubicBezTo>
                  <a:pt x="1286551" y="5622177"/>
                  <a:pt x="1310947" y="5579803"/>
                  <a:pt x="1285321" y="5562271"/>
                </a:cubicBezTo>
                <a:cubicBezTo>
                  <a:pt x="1281540" y="5556238"/>
                  <a:pt x="1279983" y="5550455"/>
                  <a:pt x="1279815" y="5544867"/>
                </a:cubicBezTo>
                <a:lnTo>
                  <a:pt x="1282507" y="5529404"/>
                </a:lnTo>
                <a:lnTo>
                  <a:pt x="1289604" y="5525378"/>
                </a:lnTo>
                <a:lnTo>
                  <a:pt x="1287766" y="5515726"/>
                </a:lnTo>
                <a:lnTo>
                  <a:pt x="1288829" y="5513051"/>
                </a:lnTo>
                <a:cubicBezTo>
                  <a:pt x="1290896" y="5507946"/>
                  <a:pt x="1292688" y="5502897"/>
                  <a:pt x="1293373" y="5497833"/>
                </a:cubicBezTo>
                <a:cubicBezTo>
                  <a:pt x="1288690" y="5483829"/>
                  <a:pt x="1272696" y="5459278"/>
                  <a:pt x="1260736" y="5429027"/>
                </a:cubicBezTo>
                <a:cubicBezTo>
                  <a:pt x="1238579" y="5396416"/>
                  <a:pt x="1238884" y="5351600"/>
                  <a:pt x="1221610" y="5316328"/>
                </a:cubicBezTo>
                <a:lnTo>
                  <a:pt x="1216099" y="5309330"/>
                </a:lnTo>
                <a:lnTo>
                  <a:pt x="1217278" y="5279477"/>
                </a:lnTo>
                <a:cubicBezTo>
                  <a:pt x="1221588" y="5274318"/>
                  <a:pt x="1222716" y="5266940"/>
                  <a:pt x="1218469" y="5260597"/>
                </a:cubicBezTo>
                <a:lnTo>
                  <a:pt x="1206220" y="5152555"/>
                </a:lnTo>
                <a:cubicBezTo>
                  <a:pt x="1205294" y="5116878"/>
                  <a:pt x="1196908" y="5101727"/>
                  <a:pt x="1212921" y="5046536"/>
                </a:cubicBezTo>
                <a:cubicBezTo>
                  <a:pt x="1234138" y="4987918"/>
                  <a:pt x="1204801" y="4903116"/>
                  <a:pt x="1212183" y="4837345"/>
                </a:cubicBezTo>
                <a:cubicBezTo>
                  <a:pt x="1183151" y="4802424"/>
                  <a:pt x="1209228" y="4821062"/>
                  <a:pt x="1202048" y="4784195"/>
                </a:cubicBezTo>
                <a:cubicBezTo>
                  <a:pt x="1202483" y="4760878"/>
                  <a:pt x="1202919" y="4737561"/>
                  <a:pt x="1203354" y="4714245"/>
                </a:cubicBezTo>
                <a:lnTo>
                  <a:pt x="1201502" y="4700836"/>
                </a:lnTo>
                <a:lnTo>
                  <a:pt x="1194919" y="4697224"/>
                </a:lnTo>
                <a:lnTo>
                  <a:pt x="1187792" y="4677162"/>
                </a:lnTo>
                <a:cubicBezTo>
                  <a:pt x="1186060" y="4669625"/>
                  <a:pt x="1185291" y="4661478"/>
                  <a:pt x="1186080" y="4652429"/>
                </a:cubicBezTo>
                <a:cubicBezTo>
                  <a:pt x="1199189" y="4622456"/>
                  <a:pt x="1167081" y="4571771"/>
                  <a:pt x="1184722" y="4534840"/>
                </a:cubicBezTo>
                <a:cubicBezTo>
                  <a:pt x="1182407" y="4499077"/>
                  <a:pt x="1175424" y="4460227"/>
                  <a:pt x="1172188" y="4437851"/>
                </a:cubicBezTo>
                <a:cubicBezTo>
                  <a:pt x="1161331" y="4428466"/>
                  <a:pt x="1178123" y="4398274"/>
                  <a:pt x="1165306" y="4400581"/>
                </a:cubicBezTo>
                <a:cubicBezTo>
                  <a:pt x="1171061" y="4389819"/>
                  <a:pt x="1173552" y="4346771"/>
                  <a:pt x="1168602" y="4335651"/>
                </a:cubicBezTo>
                <a:lnTo>
                  <a:pt x="1178384" y="4280215"/>
                </a:lnTo>
                <a:lnTo>
                  <a:pt x="1177294" y="4274660"/>
                </a:lnTo>
                <a:cubicBezTo>
                  <a:pt x="1177138" y="4268882"/>
                  <a:pt x="1177520" y="4251103"/>
                  <a:pt x="1177448" y="4245552"/>
                </a:cubicBezTo>
                <a:cubicBezTo>
                  <a:pt x="1177252" y="4244155"/>
                  <a:pt x="1177058" y="4242757"/>
                  <a:pt x="1176863" y="4241361"/>
                </a:cubicBezTo>
                <a:lnTo>
                  <a:pt x="1162386" y="4207167"/>
                </a:lnTo>
                <a:cubicBezTo>
                  <a:pt x="1162950" y="4202536"/>
                  <a:pt x="1174655" y="4199565"/>
                  <a:pt x="1174343" y="4192380"/>
                </a:cubicBezTo>
                <a:lnTo>
                  <a:pt x="1160516" y="4164062"/>
                </a:lnTo>
                <a:lnTo>
                  <a:pt x="1161365" y="4158623"/>
                </a:lnTo>
                <a:lnTo>
                  <a:pt x="1144878" y="4076261"/>
                </a:lnTo>
                <a:lnTo>
                  <a:pt x="1123687" y="4005692"/>
                </a:lnTo>
                <a:lnTo>
                  <a:pt x="1096720" y="3754257"/>
                </a:lnTo>
                <a:cubicBezTo>
                  <a:pt x="1083618" y="3639924"/>
                  <a:pt x="1064313" y="3636659"/>
                  <a:pt x="1047682" y="3517638"/>
                </a:cubicBezTo>
                <a:cubicBezTo>
                  <a:pt x="1048550" y="3477187"/>
                  <a:pt x="1049418" y="3436735"/>
                  <a:pt x="1050285" y="3396284"/>
                </a:cubicBezTo>
                <a:lnTo>
                  <a:pt x="1030166" y="3320814"/>
                </a:lnTo>
                <a:lnTo>
                  <a:pt x="1034128" y="3260443"/>
                </a:lnTo>
                <a:lnTo>
                  <a:pt x="1007751" y="3198916"/>
                </a:lnTo>
                <a:cubicBezTo>
                  <a:pt x="1003323" y="3193074"/>
                  <a:pt x="1001150" y="3187393"/>
                  <a:pt x="1000384" y="3181839"/>
                </a:cubicBezTo>
                <a:cubicBezTo>
                  <a:pt x="1000734" y="3176675"/>
                  <a:pt x="1001085" y="3171511"/>
                  <a:pt x="1001435" y="3166346"/>
                </a:cubicBezTo>
                <a:lnTo>
                  <a:pt x="968918" y="3112638"/>
                </a:lnTo>
                <a:cubicBezTo>
                  <a:pt x="957125" y="3092489"/>
                  <a:pt x="955617" y="3065232"/>
                  <a:pt x="934483" y="3031628"/>
                </a:cubicBezTo>
                <a:cubicBezTo>
                  <a:pt x="914631" y="2997037"/>
                  <a:pt x="908933" y="3005661"/>
                  <a:pt x="879229" y="2948196"/>
                </a:cubicBezTo>
                <a:cubicBezTo>
                  <a:pt x="850845" y="2897154"/>
                  <a:pt x="820829" y="2806798"/>
                  <a:pt x="798666" y="2761198"/>
                </a:cubicBezTo>
                <a:cubicBezTo>
                  <a:pt x="773970" y="2714562"/>
                  <a:pt x="758278" y="2715446"/>
                  <a:pt x="746962" y="2694939"/>
                </a:cubicBezTo>
                <a:lnTo>
                  <a:pt x="712796" y="2614779"/>
                </a:lnTo>
                <a:lnTo>
                  <a:pt x="697701" y="2600020"/>
                </a:lnTo>
                <a:cubicBezTo>
                  <a:pt x="697743" y="2598787"/>
                  <a:pt x="697784" y="2597555"/>
                  <a:pt x="697823" y="2596321"/>
                </a:cubicBezTo>
                <a:lnTo>
                  <a:pt x="679645" y="2572602"/>
                </a:lnTo>
                <a:lnTo>
                  <a:pt x="680789" y="2571831"/>
                </a:lnTo>
                <a:cubicBezTo>
                  <a:pt x="682946" y="2569560"/>
                  <a:pt x="683757" y="2566863"/>
                  <a:pt x="681771" y="2563200"/>
                </a:cubicBezTo>
                <a:cubicBezTo>
                  <a:pt x="705290" y="2562299"/>
                  <a:pt x="688388" y="2558438"/>
                  <a:pt x="680456" y="2547723"/>
                </a:cubicBezTo>
                <a:cubicBezTo>
                  <a:pt x="679482" y="2534148"/>
                  <a:pt x="677183" y="2493617"/>
                  <a:pt x="675922" y="2481749"/>
                </a:cubicBezTo>
                <a:lnTo>
                  <a:pt x="672894" y="2476509"/>
                </a:lnTo>
                <a:lnTo>
                  <a:pt x="673143" y="2476297"/>
                </a:lnTo>
                <a:cubicBezTo>
                  <a:pt x="673152" y="2474932"/>
                  <a:pt x="672405" y="2473126"/>
                  <a:pt x="670567" y="2470561"/>
                </a:cubicBezTo>
                <a:lnTo>
                  <a:pt x="667369" y="2466951"/>
                </a:lnTo>
                <a:lnTo>
                  <a:pt x="661495" y="2456785"/>
                </a:lnTo>
                <a:cubicBezTo>
                  <a:pt x="661510" y="2455387"/>
                  <a:pt x="661525" y="2453987"/>
                  <a:pt x="661540" y="2452588"/>
                </a:cubicBezTo>
                <a:lnTo>
                  <a:pt x="664540" y="2449913"/>
                </a:lnTo>
                <a:lnTo>
                  <a:pt x="663581" y="2449129"/>
                </a:lnTo>
                <a:cubicBezTo>
                  <a:pt x="653014" y="2444453"/>
                  <a:pt x="642406" y="2445872"/>
                  <a:pt x="663129" y="2426579"/>
                </a:cubicBezTo>
                <a:cubicBezTo>
                  <a:pt x="643271" y="2414167"/>
                  <a:pt x="657229" y="2404769"/>
                  <a:pt x="650205" y="2379928"/>
                </a:cubicBezTo>
                <a:cubicBezTo>
                  <a:pt x="634911" y="2374359"/>
                  <a:pt x="634260" y="2365346"/>
                  <a:pt x="638008" y="2354824"/>
                </a:cubicBezTo>
                <a:cubicBezTo>
                  <a:pt x="621083" y="2334576"/>
                  <a:pt x="620949" y="2310146"/>
                  <a:pt x="609851" y="2284299"/>
                </a:cubicBezTo>
                <a:lnTo>
                  <a:pt x="585585" y="2155739"/>
                </a:lnTo>
                <a:lnTo>
                  <a:pt x="581391" y="2152892"/>
                </a:lnTo>
                <a:cubicBezTo>
                  <a:pt x="578821" y="2150768"/>
                  <a:pt x="577525" y="2149149"/>
                  <a:pt x="577083" y="2147807"/>
                </a:cubicBezTo>
                <a:lnTo>
                  <a:pt x="577251" y="2147544"/>
                </a:lnTo>
                <a:lnTo>
                  <a:pt x="546845" y="2085601"/>
                </a:lnTo>
                <a:cubicBezTo>
                  <a:pt x="538270" y="2073917"/>
                  <a:pt x="486356" y="1955894"/>
                  <a:pt x="470837" y="1931362"/>
                </a:cubicBezTo>
                <a:lnTo>
                  <a:pt x="428154" y="1657167"/>
                </a:lnTo>
                <a:lnTo>
                  <a:pt x="392797" y="1510175"/>
                </a:lnTo>
                <a:cubicBezTo>
                  <a:pt x="380165" y="1504446"/>
                  <a:pt x="369910" y="1451095"/>
                  <a:pt x="372847" y="1440507"/>
                </a:cubicBezTo>
                <a:cubicBezTo>
                  <a:pt x="369015" y="1433783"/>
                  <a:pt x="338503" y="1376212"/>
                  <a:pt x="344479" y="1367690"/>
                </a:cubicBezTo>
                <a:cubicBezTo>
                  <a:pt x="332264" y="1342150"/>
                  <a:pt x="321736" y="1310521"/>
                  <a:pt x="299558" y="1287266"/>
                </a:cubicBezTo>
                <a:cubicBezTo>
                  <a:pt x="277380" y="1264010"/>
                  <a:pt x="259203" y="1269909"/>
                  <a:pt x="243216" y="1249403"/>
                </a:cubicBezTo>
                <a:cubicBezTo>
                  <a:pt x="227230" y="1228898"/>
                  <a:pt x="218454" y="1166841"/>
                  <a:pt x="203639" y="1164232"/>
                </a:cubicBezTo>
                <a:cubicBezTo>
                  <a:pt x="192352" y="1144923"/>
                  <a:pt x="198158" y="1133798"/>
                  <a:pt x="169195" y="1087898"/>
                </a:cubicBezTo>
                <a:cubicBezTo>
                  <a:pt x="139228" y="1002950"/>
                  <a:pt x="140891" y="969630"/>
                  <a:pt x="98775" y="910071"/>
                </a:cubicBezTo>
                <a:cubicBezTo>
                  <a:pt x="45025" y="831068"/>
                  <a:pt x="34038" y="817468"/>
                  <a:pt x="43820" y="712632"/>
                </a:cubicBezTo>
                <a:cubicBezTo>
                  <a:pt x="34816" y="659496"/>
                  <a:pt x="43273" y="613587"/>
                  <a:pt x="44748" y="591246"/>
                </a:cubicBezTo>
                <a:lnTo>
                  <a:pt x="36767" y="546725"/>
                </a:lnTo>
                <a:cubicBezTo>
                  <a:pt x="36093" y="528360"/>
                  <a:pt x="35418" y="509996"/>
                  <a:pt x="34744" y="491632"/>
                </a:cubicBezTo>
                <a:cubicBezTo>
                  <a:pt x="34670" y="458441"/>
                  <a:pt x="29296" y="473054"/>
                  <a:pt x="29222" y="439863"/>
                </a:cubicBezTo>
                <a:cubicBezTo>
                  <a:pt x="29152" y="439762"/>
                  <a:pt x="2578" y="397168"/>
                  <a:pt x="2507" y="397065"/>
                </a:cubicBezTo>
                <a:cubicBezTo>
                  <a:pt x="-7796" y="385479"/>
                  <a:pt x="17492" y="336832"/>
                  <a:pt x="9810" y="317232"/>
                </a:cubicBezTo>
                <a:lnTo>
                  <a:pt x="25323" y="268841"/>
                </a:lnTo>
                <a:cubicBezTo>
                  <a:pt x="20582" y="241406"/>
                  <a:pt x="55391" y="238509"/>
                  <a:pt x="50278" y="195107"/>
                </a:cubicBezTo>
                <a:cubicBezTo>
                  <a:pt x="49891" y="157638"/>
                  <a:pt x="41873" y="124837"/>
                  <a:pt x="47653" y="93413"/>
                </a:cubicBezTo>
                <a:cubicBezTo>
                  <a:pt x="41389" y="80245"/>
                  <a:pt x="38874" y="67990"/>
                  <a:pt x="48323" y="56668"/>
                </a:cubicBezTo>
                <a:cubicBezTo>
                  <a:pt x="46028" y="30349"/>
                  <a:pt x="37896" y="18658"/>
                  <a:pt x="38423" y="5323"/>
                </a:cubicBezTo>
                <a:lnTo>
                  <a:pt x="39875" y="1"/>
                </a:ln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943B365-5517-121E-3F5F-5D965A383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916" y="2852381"/>
            <a:ext cx="3161940" cy="264024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</a:rPr>
              <a:t>Gracias por su atención </a:t>
            </a:r>
          </a:p>
        </p:txBody>
      </p:sp>
    </p:spTree>
    <p:extLst>
      <p:ext uri="{BB962C8B-B14F-4D97-AF65-F5344CB8AC3E}">
        <p14:creationId xmlns:p14="http://schemas.microsoft.com/office/powerpoint/2010/main" val="2520564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4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Geografía </vt:lpstr>
      <vt:lpstr>¿Por qué me gusta geografía?</vt:lpstr>
      <vt:lpstr>Un ejemplo</vt:lpstr>
      <vt:lpstr>Gracias por su atención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Kid2 Inei</dc:creator>
  <cp:lastModifiedBy>Kid2 Inei</cp:lastModifiedBy>
  <cp:revision>6</cp:revision>
  <dcterms:created xsi:type="dcterms:W3CDTF">2025-01-23T15:19:08Z</dcterms:created>
  <dcterms:modified xsi:type="dcterms:W3CDTF">2025-02-06T15:03:33Z</dcterms:modified>
</cp:coreProperties>
</file>