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68253-E786-CB01-D344-931C2BAA7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BE09DF-200D-F101-87E2-712A1E8F5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4BB9A3-D4E2-A8D5-3CCE-D6BC6A8BE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2937C4-D91C-0316-61AA-97659D17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AF9EB5-7CB0-8E8C-56FB-596870160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22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02AAA-0EDA-3438-6EB6-D291A6D2E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DE9FAA-415C-71BF-703F-873F00EDE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D6DD15-06F1-EF48-FFF5-A08E6D32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A6C69D-4172-87A0-2665-086DCB97D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682C25-E8F0-1A20-F996-4723B537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131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3F0D69-A159-0561-389B-546523E3B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B75B86-0E6D-6CEA-91A7-918185B56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6DE51A-E3A4-9129-B0DC-9EBF4DA35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6C2480-943C-1B28-A8E5-94DD627F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C2F539-0875-D717-9F6C-DD1484994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101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D99EC-4089-6181-412D-53106061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C844D7-7AFA-C153-A57C-FA7F65D8A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B7F1E6-3BE4-E1F4-D70A-84E231DC6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799E6E-1BCB-BC4D-6A02-A29F5790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D41107-D57E-9ABD-77C5-7A064960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313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7CB0E-990D-25D6-D9EE-EF17F0E2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E0D39E-CC92-E6A5-E556-FA576C25B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A26AE3-2B86-DB81-554B-D15A3D37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B24D12-AAB3-A675-A00F-91A2AAB0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B4AFAE-85DC-3404-7BF5-18243618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69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5EA1B-ED5D-72F2-D207-1663E4958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08CD70-75E5-4D1B-A62D-3F238DBAF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12A93C-902B-E19C-12CF-1F84F27DC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C35F83-0E0F-A1C3-757F-631A969B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DE3BF6-7B03-1B30-7868-4F79D734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7B7781-6D60-7941-A527-09DDCA00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53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5E7CF-2DEE-22BE-E61C-FF2743737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77EF24-D708-6593-33EC-2FD0E8795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7C1417-C95D-8388-2A89-66C76188A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9F79440-744E-BB80-3F3C-56CAC460F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4C5D64-8AF7-0E78-4483-802594622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394A3EF-F199-7782-49EE-E51DFE05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BA07C05-4E01-4353-AB5F-98648568E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991822-F9FB-B85C-3051-5A239036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712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6469B5-7166-7600-5033-9A53C6E3D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52DF5F-95AA-C654-3E4B-777A2BCC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7DADF24-7DAA-B164-8FC0-8EBC6683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625C74-2E51-1BE6-2C86-F3D97A1A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351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536BAB-06D6-F5F8-F6D7-F86F4B82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1D80D6-8896-E16A-6C7F-2C9B5FFF7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2E17C37-6439-F3A2-3566-56A2F063E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94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BFC70-99B2-6943-561F-05E397E68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2B1A7A-89CB-A2F7-BCAA-9C87DAE80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5C7F57-3944-094F-1EDF-241E0B6EF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E56853-AB18-BCFF-8FD6-376B6045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30ED1D-AD61-3413-0BAC-E69107130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A48ADB-DE9B-CCAA-2D64-48980CB8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811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3401B-C4B8-E943-0830-D85D528C0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012C54-65E4-82B1-6CAE-4381A2C28F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86093B-CA03-30FA-F022-A4F7B2678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9E7D02-017C-E668-EC8D-07592E96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AC3A19-B9C2-F933-7BE0-2734C9A4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D88237-50DC-4B7D-D971-287FCFC6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758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29A3DA-A8FA-F64D-9326-B844639F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1BE481-DB02-B224-A3A9-C02A4023B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8E833A-91EB-81C1-A6EE-BDB0C5E190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4096E1-14E9-432C-97E9-B6C1881EA386}" type="datetimeFigureOut">
              <a:rPr lang="es-MX" smtClean="0"/>
              <a:t>05/02/2025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302828-C4CD-4BD3-14BE-B580FB1751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24D394-C2CF-9018-2405-8DC98830D7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95D21A-3CA1-4D64-A678-8D47BBAB56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63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B9AEAD65-3675-4932-95EB-0A971FF94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661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F24D44C-0D95-3B10-0592-4AF2F343782B}"/>
              </a:ext>
            </a:extLst>
          </p:cNvPr>
          <p:cNvSpPr txBox="1"/>
          <p:nvPr/>
        </p:nvSpPr>
        <p:spPr>
          <a:xfrm>
            <a:off x="1386348" y="619432"/>
            <a:ext cx="272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i="1" dirty="0">
                <a:solidFill>
                  <a:schemeClr val="accent2"/>
                </a:solidFill>
                <a:latin typeface="Abadi Extra Light" panose="020F0502020204030204" pitchFamily="34" charset="0"/>
              </a:rPr>
              <a:t>Bryan García V.</a:t>
            </a:r>
          </a:p>
        </p:txBody>
      </p:sp>
    </p:spTree>
    <p:extLst>
      <p:ext uri="{BB962C8B-B14F-4D97-AF65-F5344CB8AC3E}">
        <p14:creationId xmlns:p14="http://schemas.microsoft.com/office/powerpoint/2010/main" val="38489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84B1FE2D-6DCA-362C-89E8-DBF9347DE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82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E9475488-0C18-592E-B9DE-3A70214009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94" b="12126"/>
          <a:stretch/>
        </p:blipFill>
        <p:spPr>
          <a:xfrm>
            <a:off x="-1504" y="-78658"/>
            <a:ext cx="12191980" cy="693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0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Abadi Extra Light</vt:lpstr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Bryan García Valenzuela</dc:creator>
  <cp:lastModifiedBy>Bryan García Valenzuela</cp:lastModifiedBy>
  <cp:revision>1</cp:revision>
  <dcterms:created xsi:type="dcterms:W3CDTF">2025-02-05T16:23:09Z</dcterms:created>
  <dcterms:modified xsi:type="dcterms:W3CDTF">2025-02-05T16:26:04Z</dcterms:modified>
</cp:coreProperties>
</file>