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3" r:id="rId9"/>
    <p:sldId id="265" r:id="rId10"/>
    <p:sldId id="261" r:id="rId11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70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214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58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766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485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794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733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108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30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36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809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1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99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26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2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265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8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21" Type="http://schemas.openxmlformats.org/officeDocument/2006/relationships/image" Target="../media/image4.png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2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image" Target="../media/image5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0391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6.jpeg" /><Relationship Id="rId4" Type="http://schemas.openxmlformats.org/officeDocument/2006/relationships/image" Target="../media/image11.jpeg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4B9D3E-9687-D287-79F5-A4C315913D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/>
              <a:t>Energía de gas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640D63-8065-699B-117B-923154AFD7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dirty="0"/>
              <a:t>Brayan Obed Cruz López </a:t>
            </a:r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253068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2774DD-DBC2-1972-5092-A25075409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Gracias por su atención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A63CBC-2F05-B9BE-BAFC-F2DFE2660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85272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8128BC-FED1-D795-0BE8-0A04F89E6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Que 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B6EFCE-EBBF-335E-120B-A75D38586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151" y="1483353"/>
            <a:ext cx="10515600" cy="4351338"/>
          </a:xfrm>
        </p:spPr>
        <p:txBody>
          <a:bodyPr/>
          <a:lstStyle/>
          <a:p>
            <a:r>
              <a:rPr lang="es-US" dirty="0"/>
              <a:t>Energía que se obtiene del gas natural, un combustible fósil no renovable. El gas natural es una mezcla de hidrocarburos gaseosos que se encuentra en yacimientos subterráneos</a:t>
            </a:r>
          </a:p>
          <a:p>
            <a:r>
              <a:rPr lang="es-US" dirty="0"/>
              <a:t>Es un recurso de energía no renovable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BECA6CA-3657-DD70-BBD2-912660963C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5012" y="3179441"/>
            <a:ext cx="6162675" cy="352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41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B38CF6-2E91-243B-3B63-4C8CFBE81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125" y="0"/>
            <a:ext cx="10515600" cy="1325563"/>
          </a:xfrm>
        </p:spPr>
        <p:txBody>
          <a:bodyPr/>
          <a:lstStyle/>
          <a:p>
            <a:r>
              <a:rPr lang="es-US" dirty="0"/>
              <a:t>Que tipo de energía 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0F2BCA-27C8-DB4D-5EB9-6AFC750BE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125" y="955276"/>
            <a:ext cx="10515600" cy="4351338"/>
          </a:xfrm>
        </p:spPr>
        <p:txBody>
          <a:bodyPr/>
          <a:lstStyle/>
          <a:p>
            <a:r>
              <a:rPr lang="es-US" dirty="0"/>
              <a:t>El gas natural es un tipo de energía fósil no renovable. Es un combustible que se obtiene de sedimentos fósiles que ya no se producen de forma natural. </a:t>
            </a:r>
          </a:p>
          <a:p>
            <a:r>
              <a:rPr lang="es-US" dirty="0"/>
              <a:t>Energía no renovable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D1E8757-5706-F891-F519-508732C9D8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135" y="2104826"/>
            <a:ext cx="5081590" cy="468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782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D5E001-DCFF-DD02-1DCB-3526B1FB0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6693"/>
            <a:ext cx="10515600" cy="1325563"/>
          </a:xfrm>
        </p:spPr>
        <p:txBody>
          <a:bodyPr/>
          <a:lstStyle/>
          <a:p>
            <a:r>
              <a:rPr lang="es-US" dirty="0"/>
              <a:t>Que fundamento de funcionamiento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CDD6EE-A72A-2CDF-D353-5B0B294F5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37" y="946394"/>
            <a:ext cx="10515600" cy="4071438"/>
          </a:xfrm>
        </p:spPr>
        <p:txBody>
          <a:bodyPr/>
          <a:lstStyle/>
          <a:p>
            <a:r>
              <a:rPr lang="es-US" dirty="0"/>
              <a:t>La causa de la naturaleza del gas se encuentra en sus moléculas, muy separadas unas de otras y con movimientos aleatorios entre sí.</a:t>
            </a:r>
          </a:p>
          <a:p>
            <a:r>
              <a:rPr lang="es-US" dirty="0"/>
              <a:t>El gas se quema en un quemador de turbina de gas, lo que produce calor que hace girar una turbina. La rotación de la turbina genera electricidad.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D974B29-390C-1BB6-6845-492629B99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3819" y="2982113"/>
            <a:ext cx="3508375" cy="3689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510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4CE67-0BA6-E0DD-267E-E36FEF1C3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Ventajas y desventaja de su uso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00CB44-A2FE-22A2-14A6-1B5A6111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Es seguro
Es más barato que la electricidad
Es eficiente
Se puede usar para calefacción, agua caliente y cocinar
Es fácil de almacenar y transportar
Produce menos dióxido de carbono que otros combustibles fósiles</a:t>
            </a:r>
          </a:p>
        </p:txBody>
      </p:sp>
    </p:spTree>
    <p:extLst>
      <p:ext uri="{BB962C8B-B14F-4D97-AF65-F5344CB8AC3E}">
        <p14:creationId xmlns:p14="http://schemas.microsoft.com/office/powerpoint/2010/main" val="3419355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F4FEBC-8C52-F33B-0B26-C1BA15602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Desventajas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A63D00-D956-E77A-C927-5296441DA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No es renovable
Es difícil detectar fugas
Puede ser caro almacenar grandes cantidades de gas
Puede ser difícil llevar la red de tuberías a zonas rurales
Puede haber dependencia de terceros países
Puede ser peligroso si se expone a concentraciones altas</a:t>
            </a:r>
          </a:p>
        </p:txBody>
      </p:sp>
    </p:spTree>
    <p:extLst>
      <p:ext uri="{BB962C8B-B14F-4D97-AF65-F5344CB8AC3E}">
        <p14:creationId xmlns:p14="http://schemas.microsoft.com/office/powerpoint/2010/main" val="2097341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E748B5-77B7-A3E1-A353-42AA1FF07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Imágenes </a:t>
            </a:r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3D4D3637-6D93-52FD-E8D1-53534F3C5D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434" y="1957741"/>
            <a:ext cx="3135086" cy="2942516"/>
          </a:xfr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2435B7F2-040C-1417-5223-548EA3CC98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929" y="230910"/>
            <a:ext cx="2382568" cy="3136514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DB5A7BC-87D6-AFA5-0E88-FB0D7D913F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461" y="258442"/>
            <a:ext cx="2238043" cy="3136514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388F5BE-2313-8F70-C791-9031A8ABDF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929" y="3739450"/>
            <a:ext cx="6162675" cy="286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173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288F8-6F13-34C4-D065-EE65F7C71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En dónde ya se aplica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0C0477-FB97-EAC9-C990-54A209471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industrias como la producción de acero, la producción de papel y la fabricación de fertilizantes para fines de calefacción.</a:t>
            </a:r>
          </a:p>
          <a:p>
            <a:pPr marL="0" indent="0">
              <a:buNone/>
            </a:pPr>
            <a:r>
              <a:rPr lang="es-US" dirty="0"/>
              <a:t>Algunos gases, como el nitrógeno, sirven para la refrigeración y la inertización; el oxígeno mejora la eficacia de la combustión, y los gases nobles se utilizan en laboratorio y para soldar.</a:t>
            </a:r>
          </a:p>
        </p:txBody>
      </p:sp>
    </p:spTree>
    <p:extLst>
      <p:ext uri="{BB962C8B-B14F-4D97-AF65-F5344CB8AC3E}">
        <p14:creationId xmlns:p14="http://schemas.microsoft.com/office/powerpoint/2010/main" val="3780630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D8155-121E-2F1A-4B94-E2B924899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Quien la creo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62A538-372B-5E4C-E6A2-DD77F2B6F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Jan Baptista van Helmont</a:t>
            </a:r>
          </a:p>
        </p:txBody>
      </p:sp>
    </p:spTree>
    <p:extLst>
      <p:ext uri="{BB962C8B-B14F-4D97-AF65-F5344CB8AC3E}">
        <p14:creationId xmlns:p14="http://schemas.microsoft.com/office/powerpoint/2010/main" val="1488536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10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Ion</vt:lpstr>
      <vt:lpstr>Energía de gas</vt:lpstr>
      <vt:lpstr>Que es </vt:lpstr>
      <vt:lpstr>Que tipo de energía es</vt:lpstr>
      <vt:lpstr>Que fundamento de funcionamiento </vt:lpstr>
      <vt:lpstr>Ventajas y desventaja de su uso</vt:lpstr>
      <vt:lpstr>Desventajas </vt:lpstr>
      <vt:lpstr>Imágenes </vt:lpstr>
      <vt:lpstr>En dónde ya se aplica</vt:lpstr>
      <vt:lpstr>Quien la creo </vt:lpstr>
      <vt:lpstr>Gracias por su atención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 gas</dc:title>
  <dc:creator>MARIA HERMELINDA LOPEZ CAMPOS</dc:creator>
  <cp:lastModifiedBy>MARIA HERMELINDA LOPEZ CAMPOS</cp:lastModifiedBy>
  <cp:revision>4</cp:revision>
  <dcterms:created xsi:type="dcterms:W3CDTF">2025-01-27T14:22:11Z</dcterms:created>
  <dcterms:modified xsi:type="dcterms:W3CDTF">2025-02-04T16:31:01Z</dcterms:modified>
</cp:coreProperties>
</file>