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BB5DC-91F8-7C05-AA63-A54FA1128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79DC94-C256-EA65-6A7D-365781EBE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8F5D4A-F3B3-FF85-919D-ABCCC875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BDBE71-7EDA-78DB-AE9B-62E0AD25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A000-D23E-E9B1-577D-0BCDD8F4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13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98A9E-B5CC-B394-1966-B97272F7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AE0353-3933-BA6C-2ADF-D733C7697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4871D2-EC13-3CA6-298A-545D30C3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CC9CF-449D-51BC-D04E-B13176DB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C2B421-EEE9-6E0B-8E4F-E1138E9D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47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AFBAD5-FE7C-AA15-E047-384F72997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9899A6-E06E-F54C-C1AD-7651012C3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2EDEA5-A711-5E5D-3177-4F4081C6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17228-542E-851C-0C77-96C9E5BF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EE3B68-6AB3-EA79-9E54-D87DE338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94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EA8C7-BB3D-1BD4-4BB6-C94C2C01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FBACF-2FB0-E076-5DDD-46AE8A296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A310A7-ACC3-9170-3C4B-48E7B446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DF542F-14DB-51BC-8CAA-EFC56702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DA665-D584-AD3A-1169-3D901C1F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96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3324A-BB87-1F81-5FF8-2AB71115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B9B978-5472-0196-86D8-3112FD594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E6D00-5854-7970-DD4E-A1EDD8E6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ED2548-65F7-6036-56C9-C33E986C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1316D-5B6F-81A3-E895-CA129454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2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BB77-E05F-B7A8-E6EA-A4B443CF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722BEE-01D0-48A7-EE2E-CB404911D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894258-600D-953D-0D0B-F22C681C8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B16B6F-2B37-7105-893A-ADF50D74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1DC0C1-E1E2-4F3B-5B42-B184A671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94BD74-BFBD-A75F-52CA-E68F9C42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0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E2F91-DD2F-7982-FB7D-5B6ABA8E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3C4E3E-06CA-3611-F495-DFAAFCCB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2C0CE6-BB00-6CE5-895A-E2543C52A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6D9CE0-3C52-A1A6-8ECC-49C1379FA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F48D33-EC3A-ED69-D8B5-2CAB3B11E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B60466-3DBC-E8FE-AFFA-AE7BD2F3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1048D6-49B6-3406-D580-0E6C0FEB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8D0C64-04E7-7F63-C1D4-7B78D2AE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07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C7F7B-D856-830B-3574-C5851329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21E41A-FEEF-579D-F10F-3102AD6D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8B8D99-638D-A3C1-1137-F0BF9265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C0C060-FB2B-FAAE-F2F4-772044DA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2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BD8430-FE6B-489A-DC32-F0EF5639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6C807B-3210-D0FD-ECAB-CC413B33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2A36A2-79E0-C302-93D2-F0AB6AAB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94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54A8F-5718-40B1-3ADF-63245030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CA587A-3DCF-8F7E-AC94-D57F3948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E43BC-603F-B741-431D-EDB5967B3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244904-2EAF-5B3E-A6A6-0AAB2B4A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AE7D49-B640-E9E5-0D9C-8242DDD0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AF372D-15AF-79E0-2B31-09A01D8E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00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6EF3D-0CD6-B879-6FE8-D299A05B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7D482A-AF29-7018-21AC-63B4FB9A5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B13362-A220-8EF0-2C67-05B300CC9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3A698D-492F-61C1-BB70-53BC0CB2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A89CF6-2811-BA9B-AA72-643E0898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052E8A-80ED-95CF-1FBB-AD1A5BD9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08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546BD3-DD46-1461-7F8A-B39E9FFB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8744FA-2B19-DB2C-DE65-05BF8B671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4D1433-2BBB-EEDA-DCBF-A23AAD696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A564-5839-C242-842D-CCA58D096C99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B4A3E5-F746-E37F-0DD8-EA775BDBC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80001-A6BB-6814-40E9-ED44EC3F8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61286E-C3CA-4348-B7B4-AAB87CF5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6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020ED6-D3C8-E8C3-3EED-8FB603F4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1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2E8B46-214D-FC28-9E61-4A3959C39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0DE1-22E0-9535-56E4-73CFA824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4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34CEEC-5E0D-1E28-D13F-3A9BA86B5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21A441-0C57-44D2-E2A2-E99E6FC8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0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3F6754-BA79-5835-C6DE-F671C6D74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3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F069B1-E63E-385B-FD33-AB785E4E2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0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85DADD-D0E8-FAFF-67FA-2E91FBF37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46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1</cp:revision>
  <dcterms:created xsi:type="dcterms:W3CDTF">2025-01-31T14:17:48Z</dcterms:created>
  <dcterms:modified xsi:type="dcterms:W3CDTF">2025-01-31T14:20:30Z</dcterms:modified>
</cp:coreProperties>
</file>