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93" r:id="rId5"/>
    <p:sldId id="297" r:id="rId6"/>
    <p:sldId id="298" r:id="rId7"/>
    <p:sldId id="299" r:id="rId8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EFF40-8875-430D-A620-58170AEE8133}" type="datetime1">
              <a:rPr lang="es-MX" smtClean="0"/>
              <a:t>23/01/2025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09AE7-F0D2-4FBF-A0AD-A32BB14FA678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0041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AC030-D0BF-46B1-BE05-D1AE3678310C}" type="datetime1">
              <a:rPr lang="es-MX" smtClean="0"/>
              <a:t>23/01/2025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898C-A82C-4F7C-AB85-A4F334D5B23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2723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898C-A82C-4F7C-AB85-A4F334D5B235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764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 useBgFill="1"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136B090C-EC78-4A96-8C25-AFC607E1070A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A3D5FF-BE25-4918-A710-75CEC1C6F4B7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8BB963-DF7D-4535-97D5-D1761A445C69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94ACA4-08DA-4B4D-9A5D-AFF9D49C18CD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 useBgFill="1"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B9EC31C-EA33-43FE-9B9D-897ADAB1B952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8A41A-2DB3-4C9C-9413-D1AFEEB38DF8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67BBA3-D33D-41D5-865E-9825CA1BA6EE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4F7CBC-E69A-44E7-8C23-C3C229B1CB25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9CCC13-094B-458D-B161-C5C3C4C33063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849C8FFA-1A6D-4D26-B027-AD99B21315EA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s-MX" noProof="0" dirty="0"/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2E81770E-8BA2-401B-9F2B-CF8B0B7CD278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á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 dirty="0"/>
          </a:p>
        </p:txBody>
      </p:sp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ADE952-F007-4C86-8B33-BB017A0C8456}" type="datetime1">
              <a:rPr lang="es-MX" noProof="0" smtClean="0"/>
              <a:t>23/01/2025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s-MX" noProof="0" smtClean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89" name="Rectángulo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r>
              <a:rPr lang="es-MX" sz="4400" dirty="0">
                <a:solidFill>
                  <a:schemeClr val="tx1"/>
                </a:solidFill>
              </a:rPr>
              <a:t>Mi materia favorita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8331727-B1F0-E76B-4813-2F89F320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 nombre es Martin Ariel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6D1CE7A-D5D4-E944-D156-AC5CC7C7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El nombre de la materia es Educación física, el nombre del profesor es Osvaldo Sánchez</a:t>
            </a:r>
          </a:p>
        </p:txBody>
      </p:sp>
      <p:pic>
        <p:nvPicPr>
          <p:cNvPr id="1026" name="Picture 2" descr="Qué es la Educación Física (concepto, definición y características ...">
            <a:extLst>
              <a:ext uri="{FF2B5EF4-FFF2-40B4-BE49-F238E27FC236}">
                <a16:creationId xmlns:a16="http://schemas.microsoft.com/office/drawing/2014/main" id="{AD7068F0-AAE2-8414-1D9B-60A2D5E0D95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47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1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CFE3468-3827-C9D5-9620-77A68264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¿Por qué?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E8453B-EFBB-C489-032C-576D70F86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Se me hace muy fácil de hacer por que siempre nos deja jugar lo que queramos por ejemplo basquetbol o voleibol  </a:t>
            </a:r>
          </a:p>
        </p:txBody>
      </p:sp>
      <p:pic>
        <p:nvPicPr>
          <p:cNvPr id="2050" name="Picture 2" descr="2560x1700 Basketball HD Chromebook Pixel ,HD 4k Wallpapers,Images ...">
            <a:extLst>
              <a:ext uri="{FF2B5EF4-FFF2-40B4-BE49-F238E27FC236}">
                <a16:creationId xmlns:a16="http://schemas.microsoft.com/office/drawing/2014/main" id="{0EADE4C4-57DC-65EE-B1CA-16B78398C83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r="995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55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A1B3B38-D0DC-0D18-7426-F015D048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Ejemplo: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74A55E-D7A2-C45C-79C3-47ADF1FE6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Me gusta que nos deje elegir que vamos a jugar y también nos divertimos si nos pone una actividad nunca nos aburrimos en su clase </a:t>
            </a:r>
          </a:p>
        </p:txBody>
      </p:sp>
      <p:pic>
        <p:nvPicPr>
          <p:cNvPr id="3074" name="Picture 2" descr="FUNDAMENTOS TÉCNICOS DEL VOLEO EN VOLEIBOL: y mucho más.">
            <a:extLst>
              <a:ext uri="{FF2B5EF4-FFF2-40B4-BE49-F238E27FC236}">
                <a16:creationId xmlns:a16="http://schemas.microsoft.com/office/drawing/2014/main" id="{CF6C8B24-4CC3-57A7-D3E1-87BA8D0CD11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97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403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26_TF56219246.potx" id="{43270956-E7BE-4B48-9157-CCFE7A1D048C}" vid="{CC906F5C-1A4B-42A6-B2FB-7FFE0FDEDE4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{1CAD1FE2-6A8F-40CC-B8A4-38AE0A9497FD}tf56219246_win32</Template>
  <TotalTime>13</TotalTime>
  <Words>77</Words>
  <Application>Microsoft Office PowerPoint</Application>
  <PresentationFormat>Panorámica</PresentationFormat>
  <Paragraphs>8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Avenir Next LT Pro Light</vt:lpstr>
      <vt:lpstr>Calibri</vt:lpstr>
      <vt:lpstr>Garamond</vt:lpstr>
      <vt:lpstr>SavonVTI</vt:lpstr>
      <vt:lpstr>Mi materia favorita</vt:lpstr>
      <vt:lpstr>Mi nombre es Martin Ariel </vt:lpstr>
      <vt:lpstr>¿Por qué?</vt:lpstr>
      <vt:lpstr>Ejemplo: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Kid2 Inei</dc:creator>
  <cp:lastModifiedBy>Kid2 Inei</cp:lastModifiedBy>
  <cp:revision>1</cp:revision>
  <dcterms:created xsi:type="dcterms:W3CDTF">2025-01-23T16:11:48Z</dcterms:created>
  <dcterms:modified xsi:type="dcterms:W3CDTF">2025-01-23T16:25:41Z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