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BB506-0B57-38FE-AF9D-3B3E92AF9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6BD1923-06C4-1981-7C68-EE2B59DFA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B1218D-82D2-06AF-7E05-5B9592B4F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7CF27-4E99-E4AC-B763-3E237868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F8B433-11BF-7017-A79A-3071B972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1748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378636-9F00-DF10-D6E9-B42103092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475636-C698-19C7-FBB9-AE89913DA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6FD593-54AB-2649-880B-A6B279185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6ABA6-D7DE-62FC-4685-6390692C7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97AC0F-B1DF-2AE0-B921-2CD3E4BF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16923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A4C4E20-DD62-7652-24DC-BBE94DC1A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3BA604-4C55-B9AF-799F-3EB86A187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79EA5E-798E-1F7F-3649-E2FF5E95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BC2333-F2D0-7785-3B26-2DF38ED53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37FB98-0753-9C83-FB5C-166B872CD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8572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2DF8E-1FE2-808E-2F58-8F6ACC26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CC24B4-18C1-C0B1-48AC-0EE9B9D15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21AC84-318A-B80F-1560-432E9891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29E762-0764-6471-7BFC-8785C2151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0B4196-87A9-B84F-EB5B-9B7BE97B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2412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42CADD-D2EB-4955-B569-8586A8F45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B3CF6A-A58C-0A2D-B678-FDD4991B9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F88A44-E566-67CA-B99F-034F149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1C809-2688-400E-B72E-FEE0E7B5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9DE3BD-3AF4-0440-8159-070D185B0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3468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CF6BA-B9A3-9C91-C739-F17D1212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3B2FDA-5C10-559A-821D-50E23A895C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97DD7D-7378-C6D4-B61B-37BB9F3C9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5FF746-E0D9-EAB4-155C-0741F435A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2E5893-9F12-E0B7-87CB-98CC55D0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7C83FC-ED02-8839-6984-A28494DB3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5618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637522-62EE-23EC-F18E-57FFA31BD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267C84-9CE5-C1BA-2CC8-5128D48AC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655830-F6A0-CC2D-12F9-85C286E0E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BD1A9BF-A780-B311-908C-476332781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3E3C67-D015-4E1B-FDFE-84A3D1EFD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CA15478-88BF-7BB0-D334-7DAEA23B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3F2E927-A7DE-5059-1D06-EADF582DC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B708E82-6E60-7EB0-15FC-E4B435DBE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8175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16E835-983C-716F-9586-6036B5F6F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A732CFF-8E44-64FE-2E55-6F978C8AF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D0BD8F-6F80-3C36-5CE1-B15C76B5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8DEC3E5-7D37-6E6C-4CDA-101DD7A1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0174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B5B7C3-95E2-C2B7-666F-049CA53F4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7C6A19-682F-AA05-99F0-902054409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8328CC-01EF-3165-689A-B2D6B002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7192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3818C-E22C-2DA2-9BB9-92FCA4125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4EED72-B439-36CA-478D-567F6D5CF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A35AED-3548-A5C1-82D4-99DBE715E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54DF0D-E559-A27B-DBB5-25298DA79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BC3D4A-7E41-5A27-D182-699EB39E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CA4E13-7C27-B073-5E84-913F1C8DE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9656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1E03F-66F5-A253-253D-F57955F8C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048FBD-16AC-A186-4431-675FD33D5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1862E3-0B46-8CD0-DF52-9DABF3C15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909638-0D24-4750-B54D-F7C88FD9B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033537-3BB8-207B-3986-FF42F8125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BDAB11-8030-4A35-179D-06A42B2E6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9013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2CA07B-0BA2-7CFC-5B3C-A8A508ADB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9F177A-7F20-A296-A558-FE1B4D450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604115-129C-F694-5F98-40C7319F9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058DC9-8764-BC4A-B2A8-661B6A5C0FAB}" type="datetimeFigureOut">
              <a:rPr lang="es-US" smtClean="0"/>
              <a:t>1/30/2025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C406D-16C6-D5C8-CC05-6BEA951EFC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371B72-5E37-549C-9563-11F463847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D542B2-B480-A34A-9817-0F3F6765C94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31976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2492B80-EE75-1C11-5DE6-D751A6985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622" y="33304"/>
            <a:ext cx="8712378" cy="682469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3641412-9C5C-2555-173A-BB6C268FC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b="1" dirty="0" err="1">
                <a:solidFill>
                  <a:srgbClr val="FFFF00"/>
                </a:solidFill>
              </a:rPr>
              <a:t>Geografia</a:t>
            </a:r>
            <a:endParaRPr lang="es-US" b="1" dirty="0">
              <a:solidFill>
                <a:srgbClr val="FFFF0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503069-0BCA-6473-1C75-6EA7053DA8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b="1" dirty="0" err="1">
                <a:solidFill>
                  <a:srgbClr val="FFFF00"/>
                </a:solidFill>
              </a:rPr>
              <a:t>Andres</a:t>
            </a:r>
            <a:r>
              <a:rPr lang="es-US" b="1" dirty="0">
                <a:solidFill>
                  <a:srgbClr val="FFFF00"/>
                </a:solidFill>
              </a:rPr>
              <a:t> Medina Mojardin</a:t>
            </a:r>
          </a:p>
          <a:p>
            <a:r>
              <a:rPr lang="es-US" b="1" dirty="0">
                <a:solidFill>
                  <a:srgbClr val="FFFF00"/>
                </a:solidFill>
              </a:rPr>
              <a:t>Profesor: Hector</a:t>
            </a:r>
          </a:p>
        </p:txBody>
      </p:sp>
    </p:spTree>
    <p:extLst>
      <p:ext uri="{BB962C8B-B14F-4D97-AF65-F5344CB8AC3E}">
        <p14:creationId xmlns:p14="http://schemas.microsoft.com/office/powerpoint/2010/main" val="9824553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89BB59-282A-C4E4-0650-592B5FDC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>
                <a:solidFill>
                  <a:srgbClr val="FF0000"/>
                </a:solidFill>
              </a:rPr>
              <a:t>¿</a:t>
            </a:r>
            <a:r>
              <a:rPr lang="es-US" dirty="0"/>
              <a:t> </a:t>
            </a:r>
            <a:r>
              <a:rPr lang="es-US" b="1" dirty="0">
                <a:solidFill>
                  <a:srgbClr val="FF0000"/>
                </a:solidFill>
              </a:rPr>
              <a:t>Porque es tu materia favorita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ED83DA-39F8-822B-3683-3F152E86A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b="1" dirty="0">
                <a:solidFill>
                  <a:srgbClr val="00B0F0"/>
                </a:solidFill>
              </a:rPr>
              <a:t>Porque  profe es muy gracioso Contando chistes y además su personalidad es bastante alegre y cómica además de que aprender con el es bastante fácil y que también gracias a su enseñanza cómica se me pega la información de los temas como pegatina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292A050-DFC2-681E-6B53-0E79CC3618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38" y="3425016"/>
            <a:ext cx="4575524" cy="343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2401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539B6-FA8A-7957-6747-DB66F7D39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b="1" dirty="0">
                <a:solidFill>
                  <a:srgbClr val="FFFF00"/>
                </a:solidFill>
              </a:rPr>
              <a:t>Temas o actividades que te gustaron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497847-D1B7-1222-973E-EA7305A49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b="1" dirty="0">
                <a:solidFill>
                  <a:srgbClr val="7030A0"/>
                </a:solidFill>
              </a:rPr>
              <a:t>Cuando elaboramos exposiciones de como se creaban nuestros productos favoritos y como se distribuyan al mundo por medio del comercio pues fue bastante gracioso los chistes del profe sumado a que los memes de las exposiciones eran bastante graciosos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4E81CE-87AD-C3AC-31CC-9AE670F12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552" y="3813552"/>
            <a:ext cx="6088896" cy="304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084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Geografia</vt:lpstr>
      <vt:lpstr>¿ Porque es tu materia favorita ?</vt:lpstr>
      <vt:lpstr>Temas o actividades que te gustaron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Abraham Medina</dc:creator>
  <cp:lastModifiedBy>Abraham Medina</cp:lastModifiedBy>
  <cp:revision>3</cp:revision>
  <dcterms:created xsi:type="dcterms:W3CDTF">2025-01-23T15:10:43Z</dcterms:created>
  <dcterms:modified xsi:type="dcterms:W3CDTF">2025-01-30T14:59:07Z</dcterms:modified>
</cp:coreProperties>
</file>