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5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19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80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7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05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68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35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94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6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1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19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85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131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91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85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89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925D-F07C-4989-807C-365C3973293D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73B2CF-5662-4CB0-81C3-DC231F116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7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CB01BC8-BC11-81AF-EB87-9B6A732C7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23406" y="852397"/>
            <a:ext cx="9144000" cy="916009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Arial Black" panose="020B0A04020102020204" pitchFamily="34" charset="0"/>
              </a:rPr>
              <a:t>Mi materia favorita</a:t>
            </a:r>
          </a:p>
        </p:txBody>
      </p:sp>
      <p:sp>
        <p:nvSpPr>
          <p:cNvPr id="5" name="AutoShape 4" descr="Bienvenido a las clases de Educación Física - Escolar - ABC Color">
            <a:extLst>
              <a:ext uri="{FF2B5EF4-FFF2-40B4-BE49-F238E27FC236}">
                <a16:creationId xmlns:a16="http://schemas.microsoft.com/office/drawing/2014/main" id="{8EFD6348-F08D-C259-01AF-E797F7DB0F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Bienvenido a las clases de Educación Física - Escolar - ABC Color">
            <a:extLst>
              <a:ext uri="{FF2B5EF4-FFF2-40B4-BE49-F238E27FC236}">
                <a16:creationId xmlns:a16="http://schemas.microsoft.com/office/drawing/2014/main" id="{67024B44-FCC6-3DB4-3511-32DC408B4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22F7772E-AC10-A055-9DE7-5FC59C4F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94" y="1547710"/>
            <a:ext cx="7712212" cy="51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BB586-1B82-640F-8E84-9A98F20C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Deportes que es</a:t>
            </a:r>
            <a:r>
              <a:rPr lang="es-MX" sz="3200" dirty="0"/>
              <a:t>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F3FCF9-BB4B-09EC-1544-14955231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b="0" i="0" dirty="0">
                <a:solidFill>
                  <a:srgbClr val="001D35"/>
                </a:solidFill>
                <a:effectLst/>
                <a:latin typeface="Google Sans"/>
              </a:rPr>
              <a:t>disciplina que busca promover el cuidado de la salud, el desarrollo de la motricidad y la formación de un estilo de vida activo. </a:t>
            </a:r>
            <a:endParaRPr lang="es-MX" sz="3600" dirty="0"/>
          </a:p>
        </p:txBody>
      </p:sp>
      <p:pic>
        <p:nvPicPr>
          <p:cNvPr id="2050" name="Picture 2" descr="Cuál es el valor cultural, económico y social del fútbol en México?">
            <a:extLst>
              <a:ext uri="{FF2B5EF4-FFF2-40B4-BE49-F238E27FC236}">
                <a16:creationId xmlns:a16="http://schemas.microsoft.com/office/drawing/2014/main" id="{CCD4A866-41DA-8DD5-798B-812A1721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13" y="3925387"/>
            <a:ext cx="6028509" cy="30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B01B546F-ADE0-7C24-D728-BBB498124A90}"/>
              </a:ext>
            </a:extLst>
          </p:cNvPr>
          <p:cNvSpPr/>
          <p:nvPr/>
        </p:nvSpPr>
        <p:spPr>
          <a:xfrm>
            <a:off x="6235336" y="487679"/>
            <a:ext cx="548641" cy="2160589"/>
          </a:xfrm>
          <a:prstGeom prst="downArrow">
            <a:avLst>
              <a:gd name="adj1" fmla="val 50000"/>
              <a:gd name="adj2" fmla="val 107502"/>
            </a:avLst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08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EB748-6DEB-1058-120C-3E98A663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por que me gusta?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08F75-CE36-E65C-7B74-EB32E80A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Por que jugamos deportes que me gusta.</a:t>
            </a:r>
          </a:p>
        </p:txBody>
      </p:sp>
      <p:pic>
        <p:nvPicPr>
          <p:cNvPr id="3074" name="Picture 2" descr="11 ideas de Ta bien | imágenes ...">
            <a:extLst>
              <a:ext uri="{FF2B5EF4-FFF2-40B4-BE49-F238E27FC236}">
                <a16:creationId xmlns:a16="http://schemas.microsoft.com/office/drawing/2014/main" id="{99061507-C601-620A-1FB3-7BDBBBC8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42" y="3080657"/>
            <a:ext cx="4887594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A4084F8E-5EC4-02C3-84F7-D96773BEF455}"/>
              </a:ext>
            </a:extLst>
          </p:cNvPr>
          <p:cNvSpPr/>
          <p:nvPr/>
        </p:nvSpPr>
        <p:spPr>
          <a:xfrm>
            <a:off x="348433" y="-280989"/>
            <a:ext cx="484632" cy="1320800"/>
          </a:xfrm>
          <a:prstGeom prst="downArrow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A2018-8DA4-25BE-E1C3-83CA3097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48" y="1097280"/>
            <a:ext cx="8596668" cy="1320800"/>
          </a:xfrm>
        </p:spPr>
        <p:txBody>
          <a:bodyPr/>
          <a:lstStyle/>
          <a:p>
            <a:r>
              <a:rPr lang="es-MX" dirty="0"/>
              <a:t>ejempló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65CB9-CDE2-1FCD-53BA-63A7ED25E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b="0" i="0" dirty="0">
                <a:solidFill>
                  <a:srgbClr val="001D35"/>
                </a:solidFill>
                <a:effectLst/>
                <a:latin typeface="Google Sans"/>
              </a:rPr>
              <a:t>La educación física es una disciplina que busca que las personas aprendan a usar su cuerpo de forma integral, para su salud, recreación y deporte. </a:t>
            </a:r>
            <a:endParaRPr lang="es-MX" sz="3600" dirty="0"/>
          </a:p>
        </p:txBody>
      </p:sp>
      <p:pic>
        <p:nvPicPr>
          <p:cNvPr id="4098" name="Picture 2" descr="Voleibol - Wikipedia, la enciclopedia libre">
            <a:extLst>
              <a:ext uri="{FF2B5EF4-FFF2-40B4-BE49-F238E27FC236}">
                <a16:creationId xmlns:a16="http://schemas.microsoft.com/office/drawing/2014/main" id="{40DC5DCD-AF23-1EF0-AA3A-461E9EBB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4326710"/>
            <a:ext cx="4850356" cy="25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3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DEB3C7-4406-FDD9-FBC7-0D0ACC0E0173}"/>
              </a:ext>
            </a:extLst>
          </p:cNvPr>
          <p:cNvSpPr txBox="1"/>
          <p:nvPr/>
        </p:nvSpPr>
        <p:spPr>
          <a:xfrm>
            <a:off x="1201783" y="1245325"/>
            <a:ext cx="8194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NOMBRE DEL ALUMNO:JOSE ANGEL DAGNINO ROMERO</a:t>
            </a:r>
          </a:p>
          <a:p>
            <a:r>
              <a:rPr lang="es-MX" sz="3200" dirty="0"/>
              <a:t>NOMBRE DEL PROFESOR:OSVALDO</a:t>
            </a:r>
          </a:p>
        </p:txBody>
      </p:sp>
      <p:pic>
        <p:nvPicPr>
          <p:cNvPr id="5122" name="Picture 2" descr="La mejor vacuna contra el COVID 19: La Educación Física - Momento Deportivo  RD">
            <a:extLst>
              <a:ext uri="{FF2B5EF4-FFF2-40B4-BE49-F238E27FC236}">
                <a16:creationId xmlns:a16="http://schemas.microsoft.com/office/drawing/2014/main" id="{D61727E4-79D8-B889-F073-1AA50476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2" y="3028330"/>
            <a:ext cx="5148856" cy="26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276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16</TotalTime>
  <Words>88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Google Sans</vt:lpstr>
      <vt:lpstr>Trebuchet MS</vt:lpstr>
      <vt:lpstr>Wingdings 3</vt:lpstr>
      <vt:lpstr>Faceta</vt:lpstr>
      <vt:lpstr>Presentación de PowerPoint</vt:lpstr>
      <vt:lpstr>Deportes que es?</vt:lpstr>
      <vt:lpstr> por que me gusta?</vt:lpstr>
      <vt:lpstr>ejempló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ANGEL DAGNINO</dc:creator>
  <cp:lastModifiedBy>JOSE ANGEL DAGNINO</cp:lastModifiedBy>
  <cp:revision>1</cp:revision>
  <dcterms:created xsi:type="dcterms:W3CDTF">2025-01-23T16:25:55Z</dcterms:created>
  <dcterms:modified xsi:type="dcterms:W3CDTF">2025-01-23T16:42:35Z</dcterms:modified>
</cp:coreProperties>
</file>