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5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46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87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423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083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54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68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05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28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12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481B-E976-4F48-8E6E-9EE24528D92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FCD2-8546-45C4-9936-640313A5B5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9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4286" b="17232"/>
          <a:stretch/>
        </p:blipFill>
        <p:spPr>
          <a:xfrm>
            <a:off x="0" y="0"/>
            <a:ext cx="5627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2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2025-01-30T00:01:26Z</dcterms:created>
  <dcterms:modified xsi:type="dcterms:W3CDTF">2025-01-30T00:01:38Z</dcterms:modified>
</cp:coreProperties>
</file>