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C40F-71EB-4D7B-B105-38ABC400096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D741-AA8E-40DA-850E-915F99B4A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53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C40F-71EB-4D7B-B105-38ABC400096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D741-AA8E-40DA-850E-915F99B4A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32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C40F-71EB-4D7B-B105-38ABC400096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D741-AA8E-40DA-850E-915F99B4A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244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C40F-71EB-4D7B-B105-38ABC400096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D741-AA8E-40DA-850E-915F99B4A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408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C40F-71EB-4D7B-B105-38ABC400096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D741-AA8E-40DA-850E-915F99B4A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086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C40F-71EB-4D7B-B105-38ABC400096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D741-AA8E-40DA-850E-915F99B4A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699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C40F-71EB-4D7B-B105-38ABC400096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D741-AA8E-40DA-850E-915F99B4A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261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C40F-71EB-4D7B-B105-38ABC400096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D741-AA8E-40DA-850E-915F99B4A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506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C40F-71EB-4D7B-B105-38ABC400096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D741-AA8E-40DA-850E-915F99B4A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1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C40F-71EB-4D7B-B105-38ABC400096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D741-AA8E-40DA-850E-915F99B4A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778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C40F-71EB-4D7B-B105-38ABC400096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D741-AA8E-40DA-850E-915F99B4A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50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DC40F-71EB-4D7B-B105-38ABC400096F}" type="datetimeFigureOut">
              <a:rPr lang="es-MX" smtClean="0"/>
              <a:t>29/01/2025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AD741-AA8E-40DA-850E-915F99B4A4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987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1577" b="12437"/>
          <a:stretch/>
        </p:blipFill>
        <p:spPr>
          <a:xfrm>
            <a:off x="0" y="0"/>
            <a:ext cx="5133234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4750" b="27350"/>
          <a:stretch/>
        </p:blipFill>
        <p:spPr>
          <a:xfrm>
            <a:off x="5541729" y="17939"/>
            <a:ext cx="6645137" cy="68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0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66" t="7150" r="8400" b="7651"/>
          <a:stretch/>
        </p:blipFill>
        <p:spPr>
          <a:xfrm rot="16200000">
            <a:off x="2949053" y="-2384947"/>
            <a:ext cx="6858000" cy="116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88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2025-01-29T23:59:10Z</dcterms:created>
  <dcterms:modified xsi:type="dcterms:W3CDTF">2025-01-30T00:00:35Z</dcterms:modified>
</cp:coreProperties>
</file>