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  <p:sldId id="261" r:id="rId10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AB47D7-23E1-33EC-1DB4-39D22950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3B397C-A177-3758-C7DA-2474D6A855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EA7769-B75E-EADF-7287-406D28CA9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778B11-C344-0B26-EB0A-2FED84D1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F8B04E-0E10-A93B-4688-4C2BF7668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51167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8A9DD0-DCE0-109C-990A-CD9249227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4ED397-B8F8-D90D-E363-F5772B613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396024-F9C6-9BE1-2861-2AFFD8FF4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B5EB98-5C28-ABD7-3808-A48E8595B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B8BA81-61E8-FC4D-0CC6-7585AB727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7203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759C563-13FE-BE70-6E69-A6487A2A7C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DFCF4E8-D45D-68E7-F6B2-D86131693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03B0D8-0DA7-7E52-74EF-9FCF8545B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FD6F78-3BD2-647D-61E5-AEF04FB3E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421A63-051F-0E06-8E78-EE0D8D92B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54618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AB3DAC-1A3A-C57F-5FC9-E368965F7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B04F8C-3205-55CA-83E8-DD30E867A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8DB0D0-CF56-F1EF-6825-F72E2D9C6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924997-EEFE-3B92-5B65-AC1F69E5F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6AF2E0-6029-B9ED-A7AA-D88BB194A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641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0AB8A-25F2-3E8B-08B8-52E9B49C3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564EAC-4C33-736E-E652-CDB893368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C635D0-8E8E-2547-5B0E-6C2F26A2D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BB302C-2CFD-E723-3D93-09F6EB3C0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F16DD8-EB91-2DCE-A584-370E56C8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69816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90941-E3D4-53C5-65E9-05731BDA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924AD0-999A-79BD-2A66-49944AFA49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BC374AF-2A21-D43D-2898-9FF44B1F6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E0544F-70C7-B4E1-96AB-5EC26772D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A18BE1-B43A-F4FD-4FF6-F0C7F8D03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501A73-ED61-7327-0C71-8E1FBA1F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1200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44C7F-93B7-6ED8-B08B-50EE29323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0A2D3B-FFE8-7E3C-BCEC-3344C8638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B14C99C-1650-0E4B-EC08-B8BF33AF0F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4E16BE8-0565-6C65-42B6-F5D01D365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2C76198-B531-029A-3642-AB35889946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C89F645-362A-9090-93B2-3385CFCB8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4F8F1AC-5CAC-8914-F7A0-C9A8D877C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D0809-C98F-0761-3FA2-BCC25F0CC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2619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045B7-681F-63E8-AF3A-DAFBD8A2D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2A2D941-1DA4-D4C0-D89C-C1F1FD802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DBA6A1F-61FA-3954-6C51-DEBF8A4AD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438F3D-C722-B663-CB41-610BE1D7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6957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C724FD6-D2A0-51AF-73DD-D478C13BB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40CA6D-F72E-5B70-64A6-76D392D9C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8670ED6-F75F-86D7-D6FE-9923DC1A7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36517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BCE431-7475-20CD-AEC5-85C1129C0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7FE51D-DA30-5E4F-DD49-166DDB6E3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046FB3E-F106-85C3-3908-AD23E399F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B203AB-13DE-F124-B367-D0368D0BF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67B4EC-B370-679E-DD5B-FCCDD0C9D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7897A0-D128-AD6E-6473-A7A22BBD6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1650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67A4A6-109E-749F-98BC-5287E4CD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237DEAE-1487-F6C6-736B-ED030C8370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E492BA-4C72-2330-89C0-75001300A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D695C8-4D96-BCF3-8062-C27B70B12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3DC8E1-F77C-B776-F68B-9A21FC342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E544CD-2BB9-5D33-0017-E59C3EC0F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71102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42FB6A1-DC88-D959-A126-D8FA9C5D2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FE8E40-9E54-5C1F-FD6D-F5B413418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C45653-3FEA-D8CA-BE84-220F0F4E95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0376DD-F200-7146-B5E7-33639F2D907D}" type="datetimeFigureOut">
              <a:rPr lang="es-US" smtClean="0"/>
              <a:t>1/29/2025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F44CDA-0962-E12C-8847-6CEDF90328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E6BC7A-783D-0460-5C9C-F2270B9C6E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FD5669-33C0-6545-9AD3-C67E3EF14D4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4478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6.jpeg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4B9D3E-9687-D287-79F5-A4C315913D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/>
              <a:t>Energía de gas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640D63-8065-699B-117B-923154AFD7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dirty="0"/>
              <a:t>Brayan Obed Cruz López </a:t>
            </a: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253068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8128BC-FED1-D795-0BE8-0A04F89E6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Que 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B6EFCE-EBBF-335E-120B-A75D38586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151" y="1483353"/>
            <a:ext cx="10515600" cy="4351338"/>
          </a:xfrm>
        </p:spPr>
        <p:txBody>
          <a:bodyPr/>
          <a:lstStyle/>
          <a:p>
            <a:r>
              <a:rPr lang="es-US" dirty="0"/>
              <a:t>Energía que se obtiene del gas natural, un combustible fósil no renovable. El gas natural es una mezcla de hidrocarburos gaseosos que se encuentra en yacimientos subterráneos</a:t>
            </a:r>
          </a:p>
          <a:p>
            <a:r>
              <a:rPr lang="es-US" dirty="0"/>
              <a:t>Es un recurso de energía no renovable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BECA6CA-3657-DD70-BBD2-912660963C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5012" y="3179441"/>
            <a:ext cx="6162675" cy="352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41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B38CF6-2E91-243B-3B63-4C8CFBE81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125" y="0"/>
            <a:ext cx="10515600" cy="1325563"/>
          </a:xfrm>
        </p:spPr>
        <p:txBody>
          <a:bodyPr/>
          <a:lstStyle/>
          <a:p>
            <a:r>
              <a:rPr lang="es-US" dirty="0"/>
              <a:t>Que tipo de energía 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0F2BCA-27C8-DB4D-5EB9-6AFC750BE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125" y="955276"/>
            <a:ext cx="10515600" cy="4351338"/>
          </a:xfrm>
        </p:spPr>
        <p:txBody>
          <a:bodyPr/>
          <a:lstStyle/>
          <a:p>
            <a:r>
              <a:rPr lang="es-US" dirty="0"/>
              <a:t>El gas natural es un tipo de energía fósil no renovable. Es un combustible que se obtiene de sedimentos fósiles que ya no se producen de forma natural. </a:t>
            </a:r>
          </a:p>
          <a:p>
            <a:r>
              <a:rPr lang="es-US" dirty="0"/>
              <a:t>Energía no renovable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D1E8757-5706-F891-F519-508732C9D8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135" y="2104826"/>
            <a:ext cx="5081590" cy="468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782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D5E001-DCFF-DD02-1DCB-3526B1FB0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6693"/>
            <a:ext cx="10515600" cy="1325563"/>
          </a:xfrm>
        </p:spPr>
        <p:txBody>
          <a:bodyPr/>
          <a:lstStyle/>
          <a:p>
            <a:r>
              <a:rPr lang="es-US" dirty="0"/>
              <a:t>Que fundamento de funcionamiento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CDD6EE-A72A-2CDF-D353-5B0B294F5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37" y="946394"/>
            <a:ext cx="10515600" cy="4071438"/>
          </a:xfrm>
        </p:spPr>
        <p:txBody>
          <a:bodyPr/>
          <a:lstStyle/>
          <a:p>
            <a:r>
              <a:rPr lang="es-US" dirty="0"/>
              <a:t>La causa de la naturaleza del gas se encuentra en sus moléculas, muy separadas unas de otras y con movimientos aleatorios entre sí.</a:t>
            </a:r>
          </a:p>
          <a:p>
            <a:r>
              <a:rPr lang="es-US" dirty="0"/>
              <a:t>El gas se quema en un quemador de turbina de gas, lo que produce calor que hace girar una turbina. La rotación de la turbina genera electricidad.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D974B29-390C-1BB6-6845-492629B99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3819" y="2982113"/>
            <a:ext cx="3508375" cy="3689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510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4CE67-0BA6-E0DD-267E-E36FEF1C3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Ventajas y desventaja de su uso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00CB44-A2FE-22A2-14A6-1B5A6111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Es seguro
Es más barato que la electricidad
Es eficiente
Se puede usar para calefacción, agua caliente y cocinar
Es fácil de almacenar y transportar
Produce menos dióxido de carbono que otros combustibles fósiles</a:t>
            </a:r>
          </a:p>
        </p:txBody>
      </p:sp>
    </p:spTree>
    <p:extLst>
      <p:ext uri="{BB962C8B-B14F-4D97-AF65-F5344CB8AC3E}">
        <p14:creationId xmlns:p14="http://schemas.microsoft.com/office/powerpoint/2010/main" val="3419355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F4FEBC-8C52-F33B-0B26-C1BA15602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Desventajas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A63D00-D956-E77A-C927-5296441DA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No es renovable
Es difícil detectar fugas
Puede ser caro almacenar grandes cantidades de gas
Puede ser difícil llevar la red de tuberías a zonas rurales
Puede haber dependencia de terceros países
Puede ser peligroso si se expone a concentraciones altas</a:t>
            </a:r>
          </a:p>
        </p:txBody>
      </p:sp>
    </p:spTree>
    <p:extLst>
      <p:ext uri="{BB962C8B-B14F-4D97-AF65-F5344CB8AC3E}">
        <p14:creationId xmlns:p14="http://schemas.microsoft.com/office/powerpoint/2010/main" val="2097341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E748B5-77B7-A3E1-A353-42AA1FF07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Imágenes </a:t>
            </a:r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3D4D3637-6D93-52FD-E8D1-53534F3C5D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98" y="1690688"/>
            <a:ext cx="3957098" cy="4351338"/>
          </a:xfr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2435B7F2-040C-1417-5223-548EA3CC98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457" y="719666"/>
            <a:ext cx="3135086" cy="541866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DB5A7BC-87D6-AFA5-0E88-FB0D7D913F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4964" y="1021330"/>
            <a:ext cx="3759937" cy="439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173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288F8-6F13-34C4-D065-EE65F7C71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En dónde ya se aplica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0C0477-FB97-EAC9-C990-54A209471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industrias como la producción de acero, la producción de papel y la fabricación de fertilizantes para fines de calefacción.</a:t>
            </a:r>
          </a:p>
          <a:p>
            <a:pPr marL="0" indent="0">
              <a:buNone/>
            </a:pPr>
            <a:r>
              <a:rPr lang="es-US" dirty="0"/>
              <a:t>Algunos gases, como el nitrógeno, sirven para la refrigeración y la </a:t>
            </a:r>
            <a:r>
              <a:rPr lang="es-US" dirty="0" err="1"/>
              <a:t>inertización</a:t>
            </a:r>
            <a:r>
              <a:rPr lang="es-US" dirty="0"/>
              <a:t>; el oxígeno mejora la eficacia de la combustión, y los gases nobles se utilizan en laboratorio y para soldar.</a:t>
            </a:r>
          </a:p>
        </p:txBody>
      </p:sp>
    </p:spTree>
    <p:extLst>
      <p:ext uri="{BB962C8B-B14F-4D97-AF65-F5344CB8AC3E}">
        <p14:creationId xmlns:p14="http://schemas.microsoft.com/office/powerpoint/2010/main" val="3780630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2774DD-DBC2-1972-5092-A25075409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Gracias por su atención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A63CBC-2F05-B9BE-BAFC-F2DFE2660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852728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Energía de gas</vt:lpstr>
      <vt:lpstr>Que es </vt:lpstr>
      <vt:lpstr>Que tipo de energía es</vt:lpstr>
      <vt:lpstr>Que fundamento de funcionamiento </vt:lpstr>
      <vt:lpstr>Ventajas y desventaja de su uso</vt:lpstr>
      <vt:lpstr>Desventajas </vt:lpstr>
      <vt:lpstr>Imágenes </vt:lpstr>
      <vt:lpstr>En dónde ya se aplica</vt:lpstr>
      <vt:lpstr>Gracias por su atención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 gas</dc:title>
  <dc:creator>MARIA HERMELINDA LOPEZ CAMPOS</dc:creator>
  <cp:lastModifiedBy>MARIA HERMELINDA LOPEZ CAMPOS</cp:lastModifiedBy>
  <cp:revision>2</cp:revision>
  <dcterms:created xsi:type="dcterms:W3CDTF">2025-01-27T14:22:11Z</dcterms:created>
  <dcterms:modified xsi:type="dcterms:W3CDTF">2025-01-29T14:39:33Z</dcterms:modified>
</cp:coreProperties>
</file>