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len Soto" userId="2fd2ea275126d12a" providerId="LiveId" clId="{0D57F480-A3B8-4847-9B8D-59BC5EF2E7D4}"/>
    <pc:docChg chg="custSel addSld modSld">
      <pc:chgData name="Mailen Soto" userId="2fd2ea275126d12a" providerId="LiveId" clId="{0D57F480-A3B8-4847-9B8D-59BC5EF2E7D4}" dt="2025-01-17T00:11:38.657" v="132" actId="1076"/>
      <pc:docMkLst>
        <pc:docMk/>
      </pc:docMkLst>
      <pc:sldChg chg="delSp modSp mod">
        <pc:chgData name="Mailen Soto" userId="2fd2ea275126d12a" providerId="LiveId" clId="{0D57F480-A3B8-4847-9B8D-59BC5EF2E7D4}" dt="2025-01-16T23:50:37.205" v="30" actId="1076"/>
        <pc:sldMkLst>
          <pc:docMk/>
          <pc:sldMk cId="2909323406" sldId="257"/>
        </pc:sldMkLst>
        <pc:spChg chg="del">
          <ac:chgData name="Mailen Soto" userId="2fd2ea275126d12a" providerId="LiveId" clId="{0D57F480-A3B8-4847-9B8D-59BC5EF2E7D4}" dt="2025-01-16T23:50:29.838" v="29" actId="478"/>
          <ac:spMkLst>
            <pc:docMk/>
            <pc:sldMk cId="2909323406" sldId="257"/>
            <ac:spMk id="19" creationId="{653A8C90-C3D7-17B4-EAB7-659A265FDEAB}"/>
          </ac:spMkLst>
        </pc:spChg>
        <pc:picChg chg="mod">
          <ac:chgData name="Mailen Soto" userId="2fd2ea275126d12a" providerId="LiveId" clId="{0D57F480-A3B8-4847-9B8D-59BC5EF2E7D4}" dt="2025-01-16T23:50:37.205" v="30" actId="1076"/>
          <ac:picMkLst>
            <pc:docMk/>
            <pc:sldMk cId="2909323406" sldId="257"/>
            <ac:picMk id="67" creationId="{D14A017E-50C6-AD21-5276-C8507D7D2686}"/>
          </ac:picMkLst>
        </pc:picChg>
      </pc:sldChg>
      <pc:sldChg chg="delSp modSp mod">
        <pc:chgData name="Mailen Soto" userId="2fd2ea275126d12a" providerId="LiveId" clId="{0D57F480-A3B8-4847-9B8D-59BC5EF2E7D4}" dt="2025-01-16T23:50:24.273" v="28" actId="478"/>
        <pc:sldMkLst>
          <pc:docMk/>
          <pc:sldMk cId="1968204547" sldId="258"/>
        </pc:sldMkLst>
        <pc:spChg chg="mod">
          <ac:chgData name="Mailen Soto" userId="2fd2ea275126d12a" providerId="LiveId" clId="{0D57F480-A3B8-4847-9B8D-59BC5EF2E7D4}" dt="2025-01-16T23:50:15.429" v="27"/>
          <ac:spMkLst>
            <pc:docMk/>
            <pc:sldMk cId="1968204547" sldId="258"/>
            <ac:spMk id="4" creationId="{408BAAE2-4DB8-0714-891F-75BFA55F6275}"/>
          </ac:spMkLst>
        </pc:spChg>
        <pc:spChg chg="del">
          <ac:chgData name="Mailen Soto" userId="2fd2ea275126d12a" providerId="LiveId" clId="{0D57F480-A3B8-4847-9B8D-59BC5EF2E7D4}" dt="2025-01-16T23:50:24.273" v="28" actId="478"/>
          <ac:spMkLst>
            <pc:docMk/>
            <pc:sldMk cId="1968204547" sldId="258"/>
            <ac:spMk id="5" creationId="{E3F720B8-FE88-C802-2726-3B8AC7B84B64}"/>
          </ac:spMkLst>
        </pc:spChg>
      </pc:sldChg>
      <pc:sldChg chg="addSp delSp modSp new mod modClrScheme chgLayout">
        <pc:chgData name="Mailen Soto" userId="2fd2ea275126d12a" providerId="LiveId" clId="{0D57F480-A3B8-4847-9B8D-59BC5EF2E7D4}" dt="2025-01-17T00:11:38.657" v="132" actId="1076"/>
        <pc:sldMkLst>
          <pc:docMk/>
          <pc:sldMk cId="561641349" sldId="259"/>
        </pc:sldMkLst>
        <pc:spChg chg="del mod ord">
          <ac:chgData name="Mailen Soto" userId="2fd2ea275126d12a" providerId="LiveId" clId="{0D57F480-A3B8-4847-9B8D-59BC5EF2E7D4}" dt="2025-01-16T23:50:55.049" v="32" actId="700"/>
          <ac:spMkLst>
            <pc:docMk/>
            <pc:sldMk cId="561641349" sldId="259"/>
            <ac:spMk id="2" creationId="{4B215360-C2D9-539F-9091-4AE251113A7E}"/>
          </ac:spMkLst>
        </pc:spChg>
        <pc:spChg chg="del mod ord">
          <ac:chgData name="Mailen Soto" userId="2fd2ea275126d12a" providerId="LiveId" clId="{0D57F480-A3B8-4847-9B8D-59BC5EF2E7D4}" dt="2025-01-16T23:50:55.049" v="32" actId="700"/>
          <ac:spMkLst>
            <pc:docMk/>
            <pc:sldMk cId="561641349" sldId="259"/>
            <ac:spMk id="3" creationId="{22768CCA-7D48-00D1-86CA-661AB2898B56}"/>
          </ac:spMkLst>
        </pc:spChg>
        <pc:spChg chg="add mod ord">
          <ac:chgData name="Mailen Soto" userId="2fd2ea275126d12a" providerId="LiveId" clId="{0D57F480-A3B8-4847-9B8D-59BC5EF2E7D4}" dt="2025-01-17T00:11:24.356" v="128" actId="1076"/>
          <ac:spMkLst>
            <pc:docMk/>
            <pc:sldMk cId="561641349" sldId="259"/>
            <ac:spMk id="4" creationId="{6274B75D-3EA0-F3FC-D52A-94DBD99BD46B}"/>
          </ac:spMkLst>
        </pc:spChg>
        <pc:spChg chg="add del mod ord">
          <ac:chgData name="Mailen Soto" userId="2fd2ea275126d12a" providerId="LiveId" clId="{0D57F480-A3B8-4847-9B8D-59BC5EF2E7D4}" dt="2025-01-17T00:10:37.535" v="123" actId="478"/>
          <ac:spMkLst>
            <pc:docMk/>
            <pc:sldMk cId="561641349" sldId="259"/>
            <ac:spMk id="5" creationId="{177A86A8-FFEE-583A-AE4B-0C7AA214F98F}"/>
          </ac:spMkLst>
        </pc:spChg>
        <pc:picChg chg="add mod ord">
          <ac:chgData name="Mailen Soto" userId="2fd2ea275126d12a" providerId="LiveId" clId="{0D57F480-A3B8-4847-9B8D-59BC5EF2E7D4}" dt="2025-01-16T23:56:24.047" v="52" actId="167"/>
          <ac:picMkLst>
            <pc:docMk/>
            <pc:sldMk cId="561641349" sldId="259"/>
            <ac:picMk id="7" creationId="{A3A24F9D-D9A5-FC47-B671-67EDEE17E376}"/>
          </ac:picMkLst>
        </pc:picChg>
        <pc:picChg chg="add mod ord">
          <ac:chgData name="Mailen Soto" userId="2fd2ea275126d12a" providerId="LiveId" clId="{0D57F480-A3B8-4847-9B8D-59BC5EF2E7D4}" dt="2025-01-17T00:06:42.504" v="83" actId="14100"/>
          <ac:picMkLst>
            <pc:docMk/>
            <pc:sldMk cId="561641349" sldId="259"/>
            <ac:picMk id="9" creationId="{18267AEC-CE74-D4A6-5436-0BF423FCBB40}"/>
          </ac:picMkLst>
        </pc:picChg>
        <pc:picChg chg="add mod ord">
          <ac:chgData name="Mailen Soto" userId="2fd2ea275126d12a" providerId="LiveId" clId="{0D57F480-A3B8-4847-9B8D-59BC5EF2E7D4}" dt="2025-01-17T00:06:35.754" v="81" actId="1076"/>
          <ac:picMkLst>
            <pc:docMk/>
            <pc:sldMk cId="561641349" sldId="259"/>
            <ac:picMk id="11" creationId="{C527326D-C341-44A6-7645-82A6F186FC07}"/>
          </ac:picMkLst>
        </pc:picChg>
        <pc:picChg chg="add del mod">
          <ac:chgData name="Mailen Soto" userId="2fd2ea275126d12a" providerId="LiveId" clId="{0D57F480-A3B8-4847-9B8D-59BC5EF2E7D4}" dt="2025-01-17T00:01:15.120" v="54" actId="478"/>
          <ac:picMkLst>
            <pc:docMk/>
            <pc:sldMk cId="561641349" sldId="259"/>
            <ac:picMk id="13" creationId="{685C8646-1525-CD01-7C0A-A2DBEAD73378}"/>
          </ac:picMkLst>
        </pc:picChg>
        <pc:picChg chg="add mod ord">
          <ac:chgData name="Mailen Soto" userId="2fd2ea275126d12a" providerId="LiveId" clId="{0D57F480-A3B8-4847-9B8D-59BC5EF2E7D4}" dt="2025-01-17T00:02:07.673" v="62" actId="167"/>
          <ac:picMkLst>
            <pc:docMk/>
            <pc:sldMk cId="561641349" sldId="259"/>
            <ac:picMk id="15" creationId="{05505138-F80D-33FF-EC7A-A29705E24A50}"/>
          </ac:picMkLst>
        </pc:picChg>
        <pc:picChg chg="add mod ord">
          <ac:chgData name="Mailen Soto" userId="2fd2ea275126d12a" providerId="LiveId" clId="{0D57F480-A3B8-4847-9B8D-59BC5EF2E7D4}" dt="2025-01-17T00:10:46.215" v="125" actId="14100"/>
          <ac:picMkLst>
            <pc:docMk/>
            <pc:sldMk cId="561641349" sldId="259"/>
            <ac:picMk id="17" creationId="{C379F52D-1947-62D1-7BE1-741F8F4B354F}"/>
          </ac:picMkLst>
        </pc:picChg>
        <pc:picChg chg="add del mod">
          <ac:chgData name="Mailen Soto" userId="2fd2ea275126d12a" providerId="LiveId" clId="{0D57F480-A3B8-4847-9B8D-59BC5EF2E7D4}" dt="2025-01-17T00:03:10.477" v="72" actId="478"/>
          <ac:picMkLst>
            <pc:docMk/>
            <pc:sldMk cId="561641349" sldId="259"/>
            <ac:picMk id="19" creationId="{0FFE53EC-FF66-C438-A05E-5ED5275DFC12}"/>
          </ac:picMkLst>
        </pc:picChg>
        <pc:picChg chg="add mod ord">
          <ac:chgData name="Mailen Soto" userId="2fd2ea275126d12a" providerId="LiveId" clId="{0D57F480-A3B8-4847-9B8D-59BC5EF2E7D4}" dt="2025-01-17T00:06:55.847" v="85" actId="14100"/>
          <ac:picMkLst>
            <pc:docMk/>
            <pc:sldMk cId="561641349" sldId="259"/>
            <ac:picMk id="21" creationId="{E14BEA84-5E53-F207-70DC-CBE2F211A4D1}"/>
          </ac:picMkLst>
        </pc:picChg>
        <pc:picChg chg="add mod">
          <ac:chgData name="Mailen Soto" userId="2fd2ea275126d12a" providerId="LiveId" clId="{0D57F480-A3B8-4847-9B8D-59BC5EF2E7D4}" dt="2025-01-17T00:11:34.962" v="131" actId="14100"/>
          <ac:picMkLst>
            <pc:docMk/>
            <pc:sldMk cId="561641349" sldId="259"/>
            <ac:picMk id="23" creationId="{0AC8631D-AC1A-8E05-4A55-FF68DBD3942B}"/>
          </ac:picMkLst>
        </pc:picChg>
        <pc:picChg chg="add mod ord">
          <ac:chgData name="Mailen Soto" userId="2fd2ea275126d12a" providerId="LiveId" clId="{0D57F480-A3B8-4847-9B8D-59BC5EF2E7D4}" dt="2025-01-17T00:11:38.657" v="132" actId="1076"/>
          <ac:picMkLst>
            <pc:docMk/>
            <pc:sldMk cId="561641349" sldId="259"/>
            <ac:picMk id="25" creationId="{17234633-C5FA-6905-6700-BACA9B7476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1B10F-0005-4BBD-A80D-617A68799BB5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A037E-52A0-469C-9ED2-3448342678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9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A037E-52A0-469C-9ED2-34483426783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135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286AA-1239-B199-ABDA-2E937A37F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BD8A2C-803C-4091-A510-C5A596072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B39028-CA5D-3696-D7CC-C1485ECC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9AE85C-5452-B199-668C-8F3226B2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A144B0-B4EA-A9F4-0ABA-CC7F10A7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35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54988-B528-CA03-E030-EB98B8D2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8E1CD5-04A6-995E-C8D9-B29D9CA1C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2985A-24B5-C480-3255-DF6E0DA6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781A3-474D-03AB-9773-5EF63003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9EC70A-C575-6DED-4372-AD0E1640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05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B15BF3-3964-6ED7-B2A5-0A50CBA81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19F87B-6AC1-F8D6-1C16-4B220E5A4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D3C67D-C50C-492D-DE75-85835CA0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99ECB-A1CC-91B8-509B-54EBDD22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223488-E316-182E-7182-ABFE5B1B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32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A433E-6DB8-A6A9-9D08-30D641F8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EBB3DA-45B9-071D-45B8-663ACD7E1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54919-A01E-A009-8ECA-0BB1983A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DBA8C6-FC87-B0BD-2A8F-E29FA443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05A0B2-C4C9-B9A4-0256-1707EA18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19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6A27C-49E5-410E-C1B3-A732B63E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0A45AA-FA11-D0C9-0C0E-642894D29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1B7FB-EDA9-3D3E-4334-F367553A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E9A54-3C7D-065E-DDC3-FDDBD007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C334A0-4F91-0F80-F285-FB2062C9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0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B49EC-E1F5-4075-7212-1B51CF01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230A39-B892-3FE0-0832-84345C979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0C3C70-9397-1DCA-C76C-5BDD6B48F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2B0C84-A169-53C4-A93B-B76C306F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F84984-77BF-BE96-70DC-CC575311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86E149-0057-83E7-4877-A13B7D52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07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9AB73-76BD-3221-3DB1-9F33EC91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E5EBE1-B37C-5133-CAE6-826239BD1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9600C8-30CD-0933-1ED9-856351D32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81CEBE-5294-3545-ACC5-377628F05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25A13E-4C11-0194-2D85-06AFF4951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FD5051-81C3-8DE6-607A-F93AE97F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BDE1F-1F6B-302E-C7C3-4231E585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01A0E4-F1F9-5AAC-8594-3B4F8ECA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93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B5CCB-9D63-1DDB-21E8-30B690D2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1C2FEF-28BF-1AF9-B788-62547E93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3015F3-92AA-26DF-D7B6-A8F6C175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B379A9-85C3-439E-1C92-2DC8729A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2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D20D86-D4A9-FD17-AE51-B4543093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B6701E-DF35-3DB4-2255-236FF6FD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01976D-4575-5DFA-75D4-3AC08009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10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B2CC2-F8EB-08D1-321F-6DDAD3D9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96547-86DD-07CE-D4B5-8CA6D1577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A4270F-1D90-1DCA-7D7D-1C6A1D44C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AD3AB-C220-C9AE-2A25-B9DC5386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4CEF1E-6F3C-0E56-E4F7-C8FAD2C9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991976-D61C-8812-57FB-2624871D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93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2CF6A-F3B4-CD6D-1299-75FC342E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27A839-9D16-3B06-BC70-757168C60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AAE4D7-6FE4-D3DA-AD1F-EEF42DFC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1044B-7B22-D5A3-36B1-2F0C467F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6F0658-26BC-0228-2115-BFF256AC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89BC93-8CDD-2FF9-DD7D-E09DFA7C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289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DE9E42-5018-B9DB-36FE-20475B98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19280A-7B8E-CCCB-F824-318BBD97B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5617EE-5AF7-A592-1445-6413BE47B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B6B9-0E42-484D-934C-7E43725C7061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8D5565-47CB-838D-6059-37E31C8A4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8C75D-ACE8-B1BF-D60B-FCFFB38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098E-1E4A-430A-B0E5-8BDCEB4E4E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82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>
            <a:extLst>
              <a:ext uri="{FF2B5EF4-FFF2-40B4-BE49-F238E27FC236}">
                <a16:creationId xmlns:a16="http://schemas.microsoft.com/office/drawing/2014/main" id="{EF7496DD-7EF4-35AD-B9A6-BFE660413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59" y="2786493"/>
            <a:ext cx="2745673" cy="4086225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0679FD6A-1CE7-8BC6-A9FC-C6EE90102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" y="-157457"/>
            <a:ext cx="3564318" cy="375949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32A5637D-C24B-2F47-7D1B-0D4763E16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10" y="-285966"/>
            <a:ext cx="4122319" cy="417396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E58493A-91E6-30FE-FD22-2BF111470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45" y="3342481"/>
            <a:ext cx="3564318" cy="35302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8D6FBE5-3132-87DC-4BED-3843EC0EA8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32" y="3357200"/>
            <a:ext cx="3858936" cy="35008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E5A300-AA23-44B6-C363-6243E40E3C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" y="3307012"/>
            <a:ext cx="2628900" cy="35302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5B3A91-9F9D-083C-2CBF-6EBB648D49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63" y="0"/>
            <a:ext cx="5145248" cy="36020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39EB644-698A-306D-CE8C-853C2A810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latin typeface="Bahnschrift Condensed" panose="020B0502040204020203" pitchFamily="34" charset="0"/>
              </a:rPr>
              <a:t>1.- subir mi calificación</a:t>
            </a:r>
          </a:p>
        </p:txBody>
      </p:sp>
    </p:spTree>
    <p:extLst>
      <p:ext uri="{BB962C8B-B14F-4D97-AF65-F5344CB8AC3E}">
        <p14:creationId xmlns:p14="http://schemas.microsoft.com/office/powerpoint/2010/main" val="247289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n 62">
            <a:extLst>
              <a:ext uri="{FF2B5EF4-FFF2-40B4-BE49-F238E27FC236}">
                <a16:creationId xmlns:a16="http://schemas.microsoft.com/office/drawing/2014/main" id="{2E391B8C-9470-EEB3-658C-78B8BBEE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56" y="0"/>
            <a:ext cx="3278981" cy="3643918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D14A017E-50C6-AD21-5276-C8507D7D2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29" y="558333"/>
            <a:ext cx="6577012" cy="7463334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199FF2EE-67B2-4C1A-C5A2-8E5FFDFD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18"/>
            <a:ext cx="2547938" cy="278291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D6194FB-6415-6822-2576-74BE78ED2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06" y="2569589"/>
            <a:ext cx="3548062" cy="4417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D1F19A-FF85-1CC9-1041-AB14A1D08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87" y="2568001"/>
            <a:ext cx="3038474" cy="441699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36649C6-828F-4D9B-FC9A-FE0D77BB8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48" y="2568001"/>
            <a:ext cx="3171824" cy="44148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B8C8092-08A7-B757-8CB0-3449B14FA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8002"/>
            <a:ext cx="3057525" cy="4416998"/>
          </a:xfrm>
          <a:prstGeom prst="rect">
            <a:avLst/>
          </a:prstGeom>
        </p:spPr>
      </p:pic>
      <p:sp>
        <p:nvSpPr>
          <p:cNvPr id="18" name="Título 17">
            <a:extLst>
              <a:ext uri="{FF2B5EF4-FFF2-40B4-BE49-F238E27FC236}">
                <a16:creationId xmlns:a16="http://schemas.microsoft.com/office/drawing/2014/main" id="{1C5968A6-8B79-BE7C-00AD-B74E2A5B8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147" y="-1503905"/>
            <a:ext cx="9144000" cy="2387600"/>
          </a:xfrm>
        </p:spPr>
        <p:txBody>
          <a:bodyPr/>
          <a:lstStyle/>
          <a:p>
            <a:r>
              <a:rPr lang="es-MX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2.- Ver más la serie de </a:t>
            </a:r>
            <a:r>
              <a:rPr lang="es-MX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friends</a:t>
            </a:r>
            <a:endParaRPr lang="es-MX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2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5DBA1BA3-809E-F382-C622-688E697D0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77" y="-1122363"/>
            <a:ext cx="3860800" cy="6858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5E2DF89-6AD1-755D-6DE7-4C4368776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94" y="-2306637"/>
            <a:ext cx="3858936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EE8604-69A1-6F63-9202-8C8303616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4535" cy="40862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0116180-66CB-3449-5B4A-53AA035AE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198" y="2771773"/>
            <a:ext cx="2886074" cy="40862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192CB2-B12C-BC02-C583-B8A0E23F2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55" y="2771772"/>
            <a:ext cx="3860123" cy="40862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52F590-95B8-D4ED-F07D-03B8BC62E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1774"/>
            <a:ext cx="2886075" cy="4086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08BAAE2-4DB8-0714-891F-75BFA55F6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Tomar más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matcha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4D3D2F9-DAB0-5BAF-16F2-6D9224100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192" y="2771772"/>
            <a:ext cx="2551808" cy="40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0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17234633-C5FA-6905-6700-BACA9B747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51" y="-53215"/>
            <a:ext cx="3878405" cy="532592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14BEA84-5E53-F207-70DC-CBE2F211A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-53215"/>
            <a:ext cx="2655099" cy="356317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379F52D-1947-62D1-7BE1-741F8F4B3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1" y="-8044"/>
            <a:ext cx="3565383" cy="497688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5505138-F80D-33FF-EC7A-A29705E24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4212" cy="53259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A24F9D-D9A5-FC47-B671-67EDEE17E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8998"/>
            <a:ext cx="3500438" cy="3429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267AEC-CE74-D4A6-5436-0BF423FCB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80" y="3428998"/>
            <a:ext cx="3371852" cy="342900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527326D-C341-44A6-7645-82A6F186FC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32" y="3425821"/>
            <a:ext cx="2747962" cy="342900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274B75D-3EA0-F3FC-D52A-94DBD99BD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5355"/>
            <a:ext cx="9144000" cy="2387600"/>
          </a:xfrm>
        </p:spPr>
        <p:txBody>
          <a:bodyPr/>
          <a:lstStyle/>
          <a:p>
            <a:r>
              <a:rPr lang="es-MX" dirty="0">
                <a:solidFill>
                  <a:srgbClr val="92D050"/>
                </a:solidFill>
                <a:latin typeface="Bahnschrift Condensed" panose="020B0502040204020203" pitchFamily="34" charset="0"/>
              </a:rPr>
              <a:t>4.- Mejorar en tecnología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AC8631D-AC1A-8E05-4A55-FF68DBD39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94" y="3428998"/>
            <a:ext cx="2793206" cy="3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41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</Words>
  <Application>Microsoft Office PowerPoint</Application>
  <PresentationFormat>Panorámica</PresentationFormat>
  <Paragraphs>5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Bahnschrift Condensed</vt:lpstr>
      <vt:lpstr>Calibri</vt:lpstr>
      <vt:lpstr>Calibri Light</vt:lpstr>
      <vt:lpstr>Tema de Office</vt:lpstr>
      <vt:lpstr>1.- subir mi calificación</vt:lpstr>
      <vt:lpstr>2.- Ver más la serie de friends</vt:lpstr>
      <vt:lpstr>3.- Tomar más matcha</vt:lpstr>
      <vt:lpstr>4.- Mejorar en tecnología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Mailen Soto</dc:creator>
  <cp:lastModifiedBy>Mailen Soto</cp:lastModifiedBy>
  <cp:revision>1</cp:revision>
  <dcterms:created xsi:type="dcterms:W3CDTF">2025-01-16T16:49:51Z</dcterms:created>
  <dcterms:modified xsi:type="dcterms:W3CDTF">2025-01-17T00:12:30Z</dcterms:modified>
</cp:coreProperties>
</file>