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718EC4-9090-4AAD-B8EF-4A73789CCF0B}" v="229" dt="2025-01-16T16:41:50.6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DY ." userId="e6f306456bd5e7cf" providerId="Windows Live" clId="Web-{6F718EC4-9090-4AAD-B8EF-4A73789CCF0B}"/>
    <pc:docChg chg="addSld modSld addMainMaster delMainMaster">
      <pc:chgData name="ANDDY ." userId="e6f306456bd5e7cf" providerId="Windows Live" clId="Web-{6F718EC4-9090-4AAD-B8EF-4A73789CCF0B}" dt="2025-01-16T16:41:50.632" v="224" actId="1076"/>
      <pc:docMkLst>
        <pc:docMk/>
      </pc:docMkLst>
      <pc:sldChg chg="addSp delSp modSp mod modTransition setBg modClrScheme addAnim delAnim modAnim chgLayout">
        <pc:chgData name="ANDDY ." userId="e6f306456bd5e7cf" providerId="Windows Live" clId="Web-{6F718EC4-9090-4AAD-B8EF-4A73789CCF0B}" dt="2025-01-16T16:38:55.834" v="212"/>
        <pc:sldMkLst>
          <pc:docMk/>
          <pc:sldMk cId="1430577345" sldId="256"/>
        </pc:sldMkLst>
        <pc:spChg chg="mod ord">
          <ac:chgData name="ANDDY ." userId="e6f306456bd5e7cf" providerId="Windows Live" clId="Web-{6F718EC4-9090-4AAD-B8EF-4A73789CCF0B}" dt="2025-01-16T16:30:26.657" v="174" actId="1076"/>
          <ac:spMkLst>
            <pc:docMk/>
            <pc:sldMk cId="1430577345" sldId="256"/>
            <ac:spMk id="2" creationId="{892750D7-24A8-49FA-A959-E247A4E3585A}"/>
          </ac:spMkLst>
        </pc:spChg>
        <pc:spChg chg="del">
          <ac:chgData name="ANDDY ." userId="e6f306456bd5e7cf" providerId="Windows Live" clId="Web-{6F718EC4-9090-4AAD-B8EF-4A73789CCF0B}" dt="2025-01-16T16:07:35.581" v="0"/>
          <ac:spMkLst>
            <pc:docMk/>
            <pc:sldMk cId="1430577345" sldId="256"/>
            <ac:spMk id="3" creationId="{222436C3-4762-4542-9B41-D8B4CC95F6DE}"/>
          </ac:spMkLst>
        </pc:spChg>
        <pc:picChg chg="add del mod">
          <ac:chgData name="ANDDY ." userId="e6f306456bd5e7cf" providerId="Windows Live" clId="Web-{6F718EC4-9090-4AAD-B8EF-4A73789CCF0B}" dt="2025-01-16T16:10:38.817" v="2"/>
          <ac:picMkLst>
            <pc:docMk/>
            <pc:sldMk cId="1430577345" sldId="256"/>
            <ac:picMk id="4" creationId="{9DD8BEF0-48AB-9275-2EE8-6CBA0FC4DF17}"/>
          </ac:picMkLst>
        </pc:picChg>
        <pc:picChg chg="add mod">
          <ac:chgData name="ANDDY ." userId="e6f306456bd5e7cf" providerId="Windows Live" clId="Web-{6F718EC4-9090-4AAD-B8EF-4A73789CCF0B}" dt="2025-01-16T16:30:33.532" v="175" actId="1076"/>
          <ac:picMkLst>
            <pc:docMk/>
            <pc:sldMk cId="1430577345" sldId="256"/>
            <ac:picMk id="5" creationId="{79622D2E-E86B-1844-3467-22A001FF1F30}"/>
          </ac:picMkLst>
        </pc:picChg>
      </pc:sldChg>
      <pc:sldChg chg="addSp delSp modSp new mod modTransition setBg addAnim delAnim">
        <pc:chgData name="ANDDY ." userId="e6f306456bd5e7cf" providerId="Windows Live" clId="Web-{6F718EC4-9090-4AAD-B8EF-4A73789CCF0B}" dt="2025-01-16T16:40:17.897" v="216"/>
        <pc:sldMkLst>
          <pc:docMk/>
          <pc:sldMk cId="2690206385" sldId="257"/>
        </pc:sldMkLst>
        <pc:spChg chg="mod">
          <ac:chgData name="ANDDY ." userId="e6f306456bd5e7cf" providerId="Windows Live" clId="Web-{6F718EC4-9090-4AAD-B8EF-4A73789CCF0B}" dt="2025-01-16T16:39:37.725" v="213" actId="1076"/>
          <ac:spMkLst>
            <pc:docMk/>
            <pc:sldMk cId="2690206385" sldId="257"/>
            <ac:spMk id="2" creationId="{982C0BD6-E2FB-98AB-291C-A1ABAB9BFC06}"/>
          </ac:spMkLst>
        </pc:spChg>
        <pc:spChg chg="del">
          <ac:chgData name="ANDDY ." userId="e6f306456bd5e7cf" providerId="Windows Live" clId="Web-{6F718EC4-9090-4AAD-B8EF-4A73789CCF0B}" dt="2025-01-16T16:15:04.554" v="30"/>
          <ac:spMkLst>
            <pc:docMk/>
            <pc:sldMk cId="2690206385" sldId="257"/>
            <ac:spMk id="3" creationId="{A049F8BB-E8A4-0A13-1338-FD628C5CEB1D}"/>
          </ac:spMkLst>
        </pc:spChg>
        <pc:picChg chg="add mod">
          <ac:chgData name="ANDDY ." userId="e6f306456bd5e7cf" providerId="Windows Live" clId="Web-{6F718EC4-9090-4AAD-B8EF-4A73789CCF0B}" dt="2025-01-16T16:29:52.188" v="167" actId="1076"/>
          <ac:picMkLst>
            <pc:docMk/>
            <pc:sldMk cId="2690206385" sldId="257"/>
            <ac:picMk id="4" creationId="{ED51C038-2359-8DAC-45FA-F112384C9E54}"/>
          </ac:picMkLst>
        </pc:picChg>
      </pc:sldChg>
      <pc:sldChg chg="addSp delSp modSp new mod modTransition setBg addAnim">
        <pc:chgData name="ANDDY ." userId="e6f306456bd5e7cf" providerId="Windows Live" clId="Web-{6F718EC4-9090-4AAD-B8EF-4A73789CCF0B}" dt="2025-01-16T16:41:50.632" v="224" actId="1076"/>
        <pc:sldMkLst>
          <pc:docMk/>
          <pc:sldMk cId="2047831260" sldId="258"/>
        </pc:sldMkLst>
        <pc:spChg chg="mod">
          <ac:chgData name="ANDDY ." userId="e6f306456bd5e7cf" providerId="Windows Live" clId="Web-{6F718EC4-9090-4AAD-B8EF-4A73789CCF0B}" dt="2025-01-16T16:41:50.632" v="224" actId="1076"/>
          <ac:spMkLst>
            <pc:docMk/>
            <pc:sldMk cId="2047831260" sldId="258"/>
            <ac:spMk id="2" creationId="{EF30E9B4-0D8A-DFDD-07F1-0E6E61C54A5D}"/>
          </ac:spMkLst>
        </pc:spChg>
        <pc:spChg chg="del">
          <ac:chgData name="ANDDY ." userId="e6f306456bd5e7cf" providerId="Windows Live" clId="Web-{6F718EC4-9090-4AAD-B8EF-4A73789CCF0B}" dt="2025-01-16T16:16:49.665" v="62"/>
          <ac:spMkLst>
            <pc:docMk/>
            <pc:sldMk cId="2047831260" sldId="258"/>
            <ac:spMk id="3" creationId="{FFED95FB-D584-9D50-FE63-DE737FDF1B7E}"/>
          </ac:spMkLst>
        </pc:spChg>
        <pc:picChg chg="add mod">
          <ac:chgData name="ANDDY ." userId="e6f306456bd5e7cf" providerId="Windows Live" clId="Web-{6F718EC4-9090-4AAD-B8EF-4A73789CCF0B}" dt="2025-01-16T16:34:14.300" v="202" actId="1076"/>
          <ac:picMkLst>
            <pc:docMk/>
            <pc:sldMk cId="2047831260" sldId="258"/>
            <ac:picMk id="4" creationId="{C441F448-53CE-A8BA-670B-098191CA3E2E}"/>
          </ac:picMkLst>
        </pc:picChg>
        <pc:picChg chg="add del mod ord">
          <ac:chgData name="ANDDY ." userId="e6f306456bd5e7cf" providerId="Windows Live" clId="Web-{6F718EC4-9090-4AAD-B8EF-4A73789CCF0B}" dt="2025-01-16T16:20:23.979" v="106"/>
          <ac:picMkLst>
            <pc:docMk/>
            <pc:sldMk cId="2047831260" sldId="258"/>
            <ac:picMk id="5" creationId="{60420DAD-A829-42F9-CE6B-8F0D83822DC8}"/>
          </ac:picMkLst>
        </pc:picChg>
      </pc:sldChg>
      <pc:sldMasterChg chg="add del addSldLayout delSldLayout">
        <pc:chgData name="ANDDY ." userId="e6f306456bd5e7cf" providerId="Windows Live" clId="Web-{6F718EC4-9090-4AAD-B8EF-4A73789CCF0B}" dt="2025-01-16T16:12:16.193" v="4"/>
        <pc:sldMasterMkLst>
          <pc:docMk/>
          <pc:sldMasterMk cId="1037836119" sldId="2147483648"/>
        </pc:sldMasterMkLst>
        <pc:sldLayoutChg chg="add del">
          <pc:chgData name="ANDDY ." userId="e6f306456bd5e7cf" providerId="Windows Live" clId="Web-{6F718EC4-9090-4AAD-B8EF-4A73789CCF0B}" dt="2025-01-16T16:12:16.193" v="4"/>
          <pc:sldLayoutMkLst>
            <pc:docMk/>
            <pc:sldMasterMk cId="1037836119" sldId="2147483648"/>
            <pc:sldLayoutMk cId="666572584" sldId="2147483649"/>
          </pc:sldLayoutMkLst>
        </pc:sldLayoutChg>
        <pc:sldLayoutChg chg="add del">
          <pc:chgData name="ANDDY ." userId="e6f306456bd5e7cf" providerId="Windows Live" clId="Web-{6F718EC4-9090-4AAD-B8EF-4A73789CCF0B}" dt="2025-01-16T16:12:16.193" v="4"/>
          <pc:sldLayoutMkLst>
            <pc:docMk/>
            <pc:sldMasterMk cId="1037836119" sldId="2147483648"/>
            <pc:sldLayoutMk cId="1546273086" sldId="2147483650"/>
          </pc:sldLayoutMkLst>
        </pc:sldLayoutChg>
        <pc:sldLayoutChg chg="add del">
          <pc:chgData name="ANDDY ." userId="e6f306456bd5e7cf" providerId="Windows Live" clId="Web-{6F718EC4-9090-4AAD-B8EF-4A73789CCF0B}" dt="2025-01-16T16:12:16.193" v="4"/>
          <pc:sldLayoutMkLst>
            <pc:docMk/>
            <pc:sldMasterMk cId="1037836119" sldId="2147483648"/>
            <pc:sldLayoutMk cId="3797575280" sldId="2147483651"/>
          </pc:sldLayoutMkLst>
        </pc:sldLayoutChg>
        <pc:sldLayoutChg chg="add del">
          <pc:chgData name="ANDDY ." userId="e6f306456bd5e7cf" providerId="Windows Live" clId="Web-{6F718EC4-9090-4AAD-B8EF-4A73789CCF0B}" dt="2025-01-16T16:12:16.193" v="4"/>
          <pc:sldLayoutMkLst>
            <pc:docMk/>
            <pc:sldMasterMk cId="1037836119" sldId="2147483648"/>
            <pc:sldLayoutMk cId="2232725900" sldId="2147483652"/>
          </pc:sldLayoutMkLst>
        </pc:sldLayoutChg>
        <pc:sldLayoutChg chg="add del">
          <pc:chgData name="ANDDY ." userId="e6f306456bd5e7cf" providerId="Windows Live" clId="Web-{6F718EC4-9090-4AAD-B8EF-4A73789CCF0B}" dt="2025-01-16T16:12:16.193" v="4"/>
          <pc:sldLayoutMkLst>
            <pc:docMk/>
            <pc:sldMasterMk cId="1037836119" sldId="2147483648"/>
            <pc:sldLayoutMk cId="92890425" sldId="2147483653"/>
          </pc:sldLayoutMkLst>
        </pc:sldLayoutChg>
        <pc:sldLayoutChg chg="add del">
          <pc:chgData name="ANDDY ." userId="e6f306456bd5e7cf" providerId="Windows Live" clId="Web-{6F718EC4-9090-4AAD-B8EF-4A73789CCF0B}" dt="2025-01-16T16:12:16.193" v="4"/>
          <pc:sldLayoutMkLst>
            <pc:docMk/>
            <pc:sldMasterMk cId="1037836119" sldId="2147483648"/>
            <pc:sldLayoutMk cId="1282273674" sldId="2147483654"/>
          </pc:sldLayoutMkLst>
        </pc:sldLayoutChg>
        <pc:sldLayoutChg chg="add del">
          <pc:chgData name="ANDDY ." userId="e6f306456bd5e7cf" providerId="Windows Live" clId="Web-{6F718EC4-9090-4AAD-B8EF-4A73789CCF0B}" dt="2025-01-16T16:12:16.193" v="4"/>
          <pc:sldLayoutMkLst>
            <pc:docMk/>
            <pc:sldMasterMk cId="1037836119" sldId="2147483648"/>
            <pc:sldLayoutMk cId="75163334" sldId="2147483655"/>
          </pc:sldLayoutMkLst>
        </pc:sldLayoutChg>
        <pc:sldLayoutChg chg="add del">
          <pc:chgData name="ANDDY ." userId="e6f306456bd5e7cf" providerId="Windows Live" clId="Web-{6F718EC4-9090-4AAD-B8EF-4A73789CCF0B}" dt="2025-01-16T16:12:16.193" v="4"/>
          <pc:sldLayoutMkLst>
            <pc:docMk/>
            <pc:sldMasterMk cId="1037836119" sldId="2147483648"/>
            <pc:sldLayoutMk cId="2549233983" sldId="2147483656"/>
          </pc:sldLayoutMkLst>
        </pc:sldLayoutChg>
        <pc:sldLayoutChg chg="add del">
          <pc:chgData name="ANDDY ." userId="e6f306456bd5e7cf" providerId="Windows Live" clId="Web-{6F718EC4-9090-4AAD-B8EF-4A73789CCF0B}" dt="2025-01-16T16:12:16.193" v="4"/>
          <pc:sldLayoutMkLst>
            <pc:docMk/>
            <pc:sldMasterMk cId="1037836119" sldId="2147483648"/>
            <pc:sldLayoutMk cId="1912587778" sldId="2147483657"/>
          </pc:sldLayoutMkLst>
        </pc:sldLayoutChg>
        <pc:sldLayoutChg chg="add del">
          <pc:chgData name="ANDDY ." userId="e6f306456bd5e7cf" providerId="Windows Live" clId="Web-{6F718EC4-9090-4AAD-B8EF-4A73789CCF0B}" dt="2025-01-16T16:12:16.193" v="4"/>
          <pc:sldLayoutMkLst>
            <pc:docMk/>
            <pc:sldMasterMk cId="1037836119" sldId="2147483648"/>
            <pc:sldLayoutMk cId="478483964" sldId="2147483658"/>
          </pc:sldLayoutMkLst>
        </pc:sldLayoutChg>
        <pc:sldLayoutChg chg="add del">
          <pc:chgData name="ANDDY ." userId="e6f306456bd5e7cf" providerId="Windows Live" clId="Web-{6F718EC4-9090-4AAD-B8EF-4A73789CCF0B}" dt="2025-01-16T16:12:16.193" v="4"/>
          <pc:sldLayoutMkLst>
            <pc:docMk/>
            <pc:sldMasterMk cId="1037836119" sldId="2147483648"/>
            <pc:sldLayoutMk cId="650442931" sldId="2147483659"/>
          </pc:sldLayoutMkLst>
        </pc:sldLayoutChg>
      </pc:sldMasterChg>
      <pc:sldMasterChg chg="add del addSldLayout delSldLayout modSldLayout">
        <pc:chgData name="ANDDY ." userId="e6f306456bd5e7cf" providerId="Windows Live" clId="Web-{6F718EC4-9090-4AAD-B8EF-4A73789CCF0B}" dt="2025-01-16T16:12:16.193" v="4"/>
        <pc:sldMasterMkLst>
          <pc:docMk/>
          <pc:sldMasterMk cId="2551098558" sldId="2147483660"/>
        </pc:sldMasterMkLst>
        <pc:sldLayoutChg chg="add del mod replId">
          <pc:chgData name="ANDDY ." userId="e6f306456bd5e7cf" providerId="Windows Live" clId="Web-{6F718EC4-9090-4AAD-B8EF-4A73789CCF0B}" dt="2025-01-16T16:12:16.193" v="4"/>
          <pc:sldLayoutMkLst>
            <pc:docMk/>
            <pc:sldMasterMk cId="2551098558" sldId="2147483660"/>
            <pc:sldLayoutMk cId="3083325490" sldId="2147483661"/>
          </pc:sldLayoutMkLst>
        </pc:sldLayoutChg>
        <pc:sldLayoutChg chg="add del mod replId">
          <pc:chgData name="ANDDY ." userId="e6f306456bd5e7cf" providerId="Windows Live" clId="Web-{6F718EC4-9090-4AAD-B8EF-4A73789CCF0B}" dt="2025-01-16T16:12:16.193" v="4"/>
          <pc:sldLayoutMkLst>
            <pc:docMk/>
            <pc:sldMasterMk cId="2551098558" sldId="2147483660"/>
            <pc:sldLayoutMk cId="332706691" sldId="2147483662"/>
          </pc:sldLayoutMkLst>
        </pc:sldLayoutChg>
        <pc:sldLayoutChg chg="add del mod replId">
          <pc:chgData name="ANDDY ." userId="e6f306456bd5e7cf" providerId="Windows Live" clId="Web-{6F718EC4-9090-4AAD-B8EF-4A73789CCF0B}" dt="2025-01-16T16:12:16.193" v="4"/>
          <pc:sldLayoutMkLst>
            <pc:docMk/>
            <pc:sldMasterMk cId="2551098558" sldId="2147483660"/>
            <pc:sldLayoutMk cId="2344845792" sldId="2147483663"/>
          </pc:sldLayoutMkLst>
        </pc:sldLayoutChg>
        <pc:sldLayoutChg chg="add del mod replId">
          <pc:chgData name="ANDDY ." userId="e6f306456bd5e7cf" providerId="Windows Live" clId="Web-{6F718EC4-9090-4AAD-B8EF-4A73789CCF0B}" dt="2025-01-16T16:12:16.193" v="4"/>
          <pc:sldLayoutMkLst>
            <pc:docMk/>
            <pc:sldMasterMk cId="2551098558" sldId="2147483660"/>
            <pc:sldLayoutMk cId="653841464" sldId="2147483664"/>
          </pc:sldLayoutMkLst>
        </pc:sldLayoutChg>
        <pc:sldLayoutChg chg="add del mod replId">
          <pc:chgData name="ANDDY ." userId="e6f306456bd5e7cf" providerId="Windows Live" clId="Web-{6F718EC4-9090-4AAD-B8EF-4A73789CCF0B}" dt="2025-01-16T16:12:16.193" v="4"/>
          <pc:sldLayoutMkLst>
            <pc:docMk/>
            <pc:sldMasterMk cId="2551098558" sldId="2147483660"/>
            <pc:sldLayoutMk cId="801245658" sldId="2147483665"/>
          </pc:sldLayoutMkLst>
        </pc:sldLayoutChg>
        <pc:sldLayoutChg chg="add del mod replId">
          <pc:chgData name="ANDDY ." userId="e6f306456bd5e7cf" providerId="Windows Live" clId="Web-{6F718EC4-9090-4AAD-B8EF-4A73789CCF0B}" dt="2025-01-16T16:12:16.193" v="4"/>
          <pc:sldLayoutMkLst>
            <pc:docMk/>
            <pc:sldMasterMk cId="2551098558" sldId="2147483660"/>
            <pc:sldLayoutMk cId="603815405" sldId="2147483666"/>
          </pc:sldLayoutMkLst>
        </pc:sldLayoutChg>
        <pc:sldLayoutChg chg="add del mod replId">
          <pc:chgData name="ANDDY ." userId="e6f306456bd5e7cf" providerId="Windows Live" clId="Web-{6F718EC4-9090-4AAD-B8EF-4A73789CCF0B}" dt="2025-01-16T16:12:16.193" v="4"/>
          <pc:sldLayoutMkLst>
            <pc:docMk/>
            <pc:sldMasterMk cId="2551098558" sldId="2147483660"/>
            <pc:sldLayoutMk cId="1128089706" sldId="2147483667"/>
          </pc:sldLayoutMkLst>
        </pc:sldLayoutChg>
        <pc:sldLayoutChg chg="add del mod replId">
          <pc:chgData name="ANDDY ." userId="e6f306456bd5e7cf" providerId="Windows Live" clId="Web-{6F718EC4-9090-4AAD-B8EF-4A73789CCF0B}" dt="2025-01-16T16:12:16.193" v="4"/>
          <pc:sldLayoutMkLst>
            <pc:docMk/>
            <pc:sldMasterMk cId="2551098558" sldId="2147483660"/>
            <pc:sldLayoutMk cId="4238909829" sldId="2147483668"/>
          </pc:sldLayoutMkLst>
        </pc:sldLayoutChg>
        <pc:sldLayoutChg chg="add del mod replId">
          <pc:chgData name="ANDDY ." userId="e6f306456bd5e7cf" providerId="Windows Live" clId="Web-{6F718EC4-9090-4AAD-B8EF-4A73789CCF0B}" dt="2025-01-16T16:12:16.193" v="4"/>
          <pc:sldLayoutMkLst>
            <pc:docMk/>
            <pc:sldMasterMk cId="2551098558" sldId="2147483660"/>
            <pc:sldLayoutMk cId="4268452685" sldId="2147483669"/>
          </pc:sldLayoutMkLst>
        </pc:sldLayoutChg>
        <pc:sldLayoutChg chg="add del mod replId">
          <pc:chgData name="ANDDY ." userId="e6f306456bd5e7cf" providerId="Windows Live" clId="Web-{6F718EC4-9090-4AAD-B8EF-4A73789CCF0B}" dt="2025-01-16T16:12:16.193" v="4"/>
          <pc:sldLayoutMkLst>
            <pc:docMk/>
            <pc:sldMasterMk cId="2551098558" sldId="2147483660"/>
            <pc:sldLayoutMk cId="2172634890" sldId="2147483670"/>
          </pc:sldLayoutMkLst>
        </pc:sldLayoutChg>
        <pc:sldLayoutChg chg="add del mod replId">
          <pc:chgData name="ANDDY ." userId="e6f306456bd5e7cf" providerId="Windows Live" clId="Web-{6F718EC4-9090-4AAD-B8EF-4A73789CCF0B}" dt="2025-01-16T16:12:16.193" v="4"/>
          <pc:sldLayoutMkLst>
            <pc:docMk/>
            <pc:sldMasterMk cId="2551098558" sldId="2147483660"/>
            <pc:sldLayoutMk cId="878631329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23DA8-C94D-4897-B552-5A97DD614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F44FF0-A644-49E8-A91A-118BAB632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Haga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A632CB-A899-4AF7-B0D1-F33E6DBA7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66D984-B803-435C-BCF5-4BBAC713A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9692CF-9214-4B13-98B7-F4CAB957B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657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5DDAB7-A2E6-4A47-B278-99F8F531D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751AE4-CA07-4AA4-955A-A3138A38F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94929E-898F-42A0-8E2D-6683777E2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F1B5C4-7ED8-4576-B2E9-1DD6B2B6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B58ECE-66E6-4606-932A-AE549356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848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A4D404-B787-470F-ABF0-E69AAA747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9A8368-F5A5-4EAA-B0B8-837E8ABFB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2EBA72-9C6F-4B4D-A16A-C1DEB754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6C3164-13E1-4E73-82B8-CA01840D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366C00-207E-47BE-ABD1-6356D0ED3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044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FC90C1-DC12-4585-816B-7F995CA70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8525E8-17D2-4F44-B405-8A55ADE1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0486F8-0096-44BF-8ACB-12C814FD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04895C-BAB0-461C-A3A0-338DF8278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8771D5-D349-4326-B034-BE55DDDD2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27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A043F6-9A64-47B0-AF08-C54FA3B5A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E72D7C8-2508-4D8D-B2DB-4EA1580B1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1690BD-00EC-42F5-A4C1-8EFD0DCDA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9856C7-3F2E-430D-9834-94A2A8EE8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9F383C-5494-4803-9C41-4EEFDF770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757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B638FC-0A5D-4409-B619-3EB915BF2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68036A-CAD0-4976-A504-BC3F25FC0E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BC9E81-15FC-4750-A089-AB8BF412C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A51CF2-5D6A-4DA8-AF6F-2E470AFD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94BFB0-B585-4357-8EFF-958C37EE8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86D51F-6F6C-4188-9767-34F34D9CF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272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5A965-D238-4B67-8CE2-6D0EFD679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B8313A-DF6A-47E7-B425-EE6A04F7D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1DCF8F-BC50-4E05-B605-29848E81F8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AEDFE27-E71A-4DA2-BEAF-658115781A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4E64931-8BAA-49A4-AFAB-C5D9794507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A508CE-8427-44A8-B7D2-EEBA668F1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8959ECA-69BE-464E-B720-4BCEB7BF7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B37764E-246D-4B22-82FA-CAE8A131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89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856CF-1265-44DC-BB56-9C3991ED4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151EC7-483A-4E49-A831-C36D8CB2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C0EACC7-AAA5-48FE-8F0E-051D6CD1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C5351D-2E3A-41E8-83ED-523CC5A3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2273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151EC7-483A-4E49-A831-C36D8CB2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C0EACC7-AAA5-48FE-8F0E-051D6CD1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BC5351D-2E3A-41E8-83ED-523CC5A3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163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C8C42-FE0E-417D-BB51-55A3CCC66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DFB6B5-C462-4288-8672-B8FC96981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2AF15A-B1A9-4076-B0A4-6A79B6DB7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F8C2B9-7F38-4B1A-82D3-FB9F4BD1E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88F36D-F73A-45BC-A898-EDE45077D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DE0F6D-84B2-40F2-85E8-A48A04118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923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34DA17-E930-481C-88EF-8890B17EC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339A715-8380-48A3-A24B-A21477C83D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9D6CB5-8A33-4ABE-BA5B-BD2981839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E713B2-5541-4301-8BB6-6A6A96FAC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EDDF99-5D43-4BE8-AA45-5FB18AAD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5C0478-924B-4E0F-AD1D-73918CD87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258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84D2B0-C852-475E-B7EF-89C7B3280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C39D16-E731-44C3-9CEE-2BF3ECF8A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DFDE89-10F9-4D5C-8B1C-D3D1A6B49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07F27B-A933-4019-B579-D5B42C28646C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8F9778-059B-41E7-8BD0-AF199A749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B2C287-665D-482E-A12E-A4553C99E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783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2750D7-24A8-49FA-A959-E247A4E35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0554" y="-545943"/>
            <a:ext cx="8212400" cy="238760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MX" sz="9600" b="1" dirty="0"/>
              <a:t>1._</a:t>
            </a:r>
            <a:r>
              <a:rPr lang="es-MX" sz="9600" b="1" dirty="0">
                <a:latin typeface="Angsana New"/>
                <a:cs typeface="Angsana New"/>
              </a:rPr>
              <a:t> </a:t>
            </a:r>
            <a:r>
              <a:rPr lang="es-MX" sz="9600" b="1" dirty="0">
                <a:solidFill>
                  <a:srgbClr val="00B0F0"/>
                </a:solidFill>
                <a:latin typeface="Angsana New"/>
                <a:cs typeface="Angsana New"/>
              </a:rPr>
              <a:t>S</a:t>
            </a:r>
            <a:r>
              <a:rPr lang="es-MX" sz="9600" b="1" dirty="0">
                <a:solidFill>
                  <a:srgbClr val="FF0000"/>
                </a:solidFill>
                <a:latin typeface="Angsana New"/>
                <a:cs typeface="Angsana New"/>
              </a:rPr>
              <a:t>e</a:t>
            </a:r>
            <a:r>
              <a:rPr lang="es-MX" sz="9600" b="1" dirty="0">
                <a:solidFill>
                  <a:srgbClr val="FFC000"/>
                </a:solidFill>
                <a:latin typeface="Angsana New"/>
                <a:cs typeface="Angsana New"/>
              </a:rPr>
              <a:t>r</a:t>
            </a:r>
            <a:r>
              <a:rPr lang="es-MX" sz="9600" b="1" dirty="0">
                <a:latin typeface="Angsana New"/>
                <a:cs typeface="Angsana New"/>
              </a:rPr>
              <a:t> </a:t>
            </a:r>
            <a:r>
              <a:rPr lang="es-MX" sz="9600" b="1" dirty="0">
                <a:solidFill>
                  <a:srgbClr val="C00000"/>
                </a:solidFill>
                <a:latin typeface="Angsana New"/>
                <a:cs typeface="Angsana New"/>
              </a:rPr>
              <a:t>b</a:t>
            </a:r>
            <a:r>
              <a:rPr lang="es-MX" sz="9600" b="1" dirty="0">
                <a:solidFill>
                  <a:srgbClr val="00B050"/>
                </a:solidFill>
                <a:latin typeface="Angsana New"/>
                <a:cs typeface="Angsana New"/>
              </a:rPr>
              <a:t>u</a:t>
            </a:r>
            <a:r>
              <a:rPr lang="es-MX" sz="9600" b="1" dirty="0">
                <a:solidFill>
                  <a:srgbClr val="0070C0"/>
                </a:solidFill>
                <a:latin typeface="Angsana New"/>
                <a:cs typeface="Angsana New"/>
              </a:rPr>
              <a:t>e</a:t>
            </a:r>
            <a:r>
              <a:rPr lang="es-MX" sz="9600" b="1" dirty="0">
                <a:solidFill>
                  <a:srgbClr val="7030A0"/>
                </a:solidFill>
                <a:latin typeface="Angsana New"/>
                <a:cs typeface="Angsana New"/>
              </a:rPr>
              <a:t>n </a:t>
            </a:r>
            <a:r>
              <a:rPr lang="es-MX" sz="9600" b="1" dirty="0">
                <a:solidFill>
                  <a:srgbClr val="00B0F0"/>
                </a:solidFill>
                <a:latin typeface="Angsana New"/>
                <a:cs typeface="Angsana New"/>
              </a:rPr>
              <a:t>a</a:t>
            </a:r>
            <a:r>
              <a:rPr lang="es-MX" sz="9600" b="1" dirty="0">
                <a:solidFill>
                  <a:srgbClr val="FF0000"/>
                </a:solidFill>
                <a:latin typeface="Angsana New"/>
                <a:cs typeface="Angsana New"/>
              </a:rPr>
              <a:t>l</a:t>
            </a:r>
            <a:r>
              <a:rPr lang="es-MX" sz="9600" b="1" dirty="0">
                <a:solidFill>
                  <a:srgbClr val="C00000"/>
                </a:solidFill>
                <a:latin typeface="Angsana New"/>
                <a:cs typeface="Angsana New"/>
              </a:rPr>
              <a:t>u</a:t>
            </a:r>
            <a:r>
              <a:rPr lang="es-MX" sz="9600" b="1" dirty="0">
                <a:solidFill>
                  <a:srgbClr val="00B050"/>
                </a:solidFill>
                <a:latin typeface="Angsana New"/>
                <a:cs typeface="Angsana New"/>
              </a:rPr>
              <a:t>m</a:t>
            </a:r>
            <a:r>
              <a:rPr lang="es-MX" sz="9600" b="1" dirty="0">
                <a:solidFill>
                  <a:srgbClr val="0070C0"/>
                </a:solidFill>
                <a:latin typeface="Angsana New"/>
                <a:cs typeface="Angsana New"/>
              </a:rPr>
              <a:t>n</a:t>
            </a:r>
            <a:r>
              <a:rPr lang="es-MX" sz="9600" b="1" dirty="0">
                <a:solidFill>
                  <a:srgbClr val="7030A0"/>
                </a:solidFill>
                <a:latin typeface="Angsana New"/>
                <a:cs typeface="Angsana New"/>
              </a:rPr>
              <a:t>o </a:t>
            </a:r>
          </a:p>
        </p:txBody>
      </p:sp>
      <p:pic>
        <p:nvPicPr>
          <p:cNvPr id="5" name="Imagen 4" descr="Niños Lindos De La Escuela Parados Frente A La Pizarra. Alumnos De Dibujos  Animados En Uniforme De Regreso A La Escuela. Ilustraciones svg,  vectoriales, clip art vectorizado libre de derechos. Image 189138915">
            <a:extLst>
              <a:ext uri="{FF2B5EF4-FFF2-40B4-BE49-F238E27FC236}">
                <a16:creationId xmlns:a16="http://schemas.microsoft.com/office/drawing/2014/main" id="{79622D2E-E86B-1844-3467-22A001FF1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4978" y="2111427"/>
            <a:ext cx="5011094" cy="418736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4305773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2C0BD6-E2FB-98AB-291C-A1ABAB9BF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466" y="480144"/>
            <a:ext cx="9527822" cy="1353785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9600" b="1" dirty="0"/>
              <a:t>2._ </a:t>
            </a:r>
            <a:r>
              <a:rPr lang="es-MX" sz="9600" b="1" dirty="0">
                <a:solidFill>
                  <a:srgbClr val="7030A0"/>
                </a:solidFill>
                <a:latin typeface="Angsana New"/>
                <a:cs typeface="Angsana New"/>
              </a:rPr>
              <a:t>T</a:t>
            </a:r>
            <a:r>
              <a:rPr lang="es-MX" sz="9600" b="1" dirty="0">
                <a:solidFill>
                  <a:srgbClr val="00B0F0"/>
                </a:solidFill>
                <a:latin typeface="Angsana New"/>
                <a:cs typeface="Angsana New"/>
              </a:rPr>
              <a:t>e</a:t>
            </a:r>
            <a:r>
              <a:rPr lang="es-MX" sz="9600" b="1" dirty="0">
                <a:solidFill>
                  <a:srgbClr val="FFFF00"/>
                </a:solidFill>
                <a:latin typeface="Angsana New"/>
                <a:cs typeface="Angsana New"/>
              </a:rPr>
              <a:t>n</a:t>
            </a:r>
            <a:r>
              <a:rPr lang="es-MX" sz="9600" b="1" dirty="0">
                <a:solidFill>
                  <a:srgbClr val="FFC000"/>
                </a:solidFill>
                <a:latin typeface="Angsana New"/>
                <a:cs typeface="Angsana New"/>
              </a:rPr>
              <a:t>e</a:t>
            </a:r>
            <a:r>
              <a:rPr lang="es-MX" sz="9600" b="1" dirty="0">
                <a:solidFill>
                  <a:srgbClr val="C00000"/>
                </a:solidFill>
                <a:latin typeface="Angsana New"/>
                <a:cs typeface="Angsana New"/>
              </a:rPr>
              <a:t>r </a:t>
            </a:r>
            <a:r>
              <a:rPr lang="es-MX" sz="9600" b="1" dirty="0">
                <a:solidFill>
                  <a:srgbClr val="002060"/>
                </a:solidFill>
                <a:latin typeface="Angsana New"/>
                <a:cs typeface="Angsana New"/>
              </a:rPr>
              <a:t>b</a:t>
            </a:r>
            <a:r>
              <a:rPr lang="es-MX" sz="9600" b="1" dirty="0">
                <a:solidFill>
                  <a:srgbClr val="00B0F0"/>
                </a:solidFill>
                <a:latin typeface="Angsana New"/>
                <a:cs typeface="Angsana New"/>
              </a:rPr>
              <a:t>u</a:t>
            </a:r>
            <a:r>
              <a:rPr lang="es-MX" sz="9600" b="1" dirty="0">
                <a:solidFill>
                  <a:srgbClr val="0070C0"/>
                </a:solidFill>
                <a:latin typeface="Angsana New"/>
                <a:cs typeface="Angsana New"/>
              </a:rPr>
              <a:t>e</a:t>
            </a:r>
            <a:r>
              <a:rPr lang="es-MX" sz="9600" b="1" dirty="0">
                <a:solidFill>
                  <a:srgbClr val="92D050"/>
                </a:solidFill>
                <a:latin typeface="Angsana New"/>
                <a:cs typeface="Angsana New"/>
              </a:rPr>
              <a:t>n</a:t>
            </a:r>
            <a:r>
              <a:rPr lang="es-MX" sz="9600" b="1" dirty="0">
                <a:latin typeface="Angsana New"/>
                <a:cs typeface="Angsana New"/>
              </a:rPr>
              <a:t> </a:t>
            </a:r>
            <a:r>
              <a:rPr lang="es-MX" sz="9600" b="1" dirty="0">
                <a:solidFill>
                  <a:srgbClr val="00B050"/>
                </a:solidFill>
                <a:latin typeface="Angsana New"/>
                <a:cs typeface="Angsana New"/>
              </a:rPr>
              <a:t>p</a:t>
            </a:r>
            <a:r>
              <a:rPr lang="es-MX" sz="9600" b="1" dirty="0">
                <a:solidFill>
                  <a:srgbClr val="FFFF00"/>
                </a:solidFill>
                <a:latin typeface="Angsana New"/>
                <a:cs typeface="Angsana New"/>
              </a:rPr>
              <a:t>r</a:t>
            </a:r>
            <a:r>
              <a:rPr lang="es-MX" sz="9600" b="1" dirty="0">
                <a:solidFill>
                  <a:srgbClr val="FFC000"/>
                </a:solidFill>
                <a:latin typeface="Angsana New"/>
                <a:cs typeface="Angsana New"/>
              </a:rPr>
              <a:t>o</a:t>
            </a:r>
            <a:r>
              <a:rPr lang="es-MX" sz="9600" b="1" dirty="0">
                <a:solidFill>
                  <a:srgbClr val="00B0F0"/>
                </a:solidFill>
                <a:latin typeface="Angsana New"/>
                <a:cs typeface="Angsana New"/>
              </a:rPr>
              <a:t>m</a:t>
            </a:r>
            <a:r>
              <a:rPr lang="es-MX" sz="9600" b="1" dirty="0">
                <a:solidFill>
                  <a:srgbClr val="002060"/>
                </a:solidFill>
                <a:latin typeface="Angsana New"/>
                <a:cs typeface="Angsana New"/>
              </a:rPr>
              <a:t>e</a:t>
            </a:r>
            <a:r>
              <a:rPr lang="es-MX" sz="9600" b="1" dirty="0">
                <a:solidFill>
                  <a:srgbClr val="00B050"/>
                </a:solidFill>
                <a:latin typeface="Angsana New"/>
                <a:cs typeface="Angsana New"/>
              </a:rPr>
              <a:t>d</a:t>
            </a:r>
            <a:r>
              <a:rPr lang="es-MX" sz="9600" b="1" dirty="0">
                <a:solidFill>
                  <a:srgbClr val="7030A0"/>
                </a:solidFill>
                <a:latin typeface="Angsana New"/>
                <a:cs typeface="Angsana New"/>
              </a:rPr>
              <a:t>i</a:t>
            </a:r>
            <a:r>
              <a:rPr lang="es-MX" sz="9600" b="1" dirty="0">
                <a:latin typeface="Angsana New"/>
                <a:cs typeface="Angsana New"/>
              </a:rPr>
              <a:t>o</a:t>
            </a:r>
          </a:p>
        </p:txBody>
      </p:sp>
      <p:pic>
        <p:nvPicPr>
          <p:cNvPr id="4" name="Imagen 3" descr="Pin page">
            <a:extLst>
              <a:ext uri="{FF2B5EF4-FFF2-40B4-BE49-F238E27FC236}">
                <a16:creationId xmlns:a16="http://schemas.microsoft.com/office/drawing/2014/main" id="{ED51C038-2359-8DAC-45FA-F112384C9E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067" y="2099709"/>
            <a:ext cx="3843867" cy="44506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6902063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30E9B4-0D8A-DFDD-07F1-0E6E61C54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175" y="516354"/>
            <a:ext cx="10581632" cy="1353785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9600" b="1" dirty="0"/>
              <a:t>3._ </a:t>
            </a:r>
            <a:r>
              <a:rPr lang="es-MX" sz="9600" b="1" dirty="0">
                <a:solidFill>
                  <a:srgbClr val="7030A0"/>
                </a:solidFill>
                <a:latin typeface="SimSun"/>
                <a:ea typeface="SimSun"/>
              </a:rPr>
              <a:t>S</a:t>
            </a:r>
            <a:r>
              <a:rPr lang="es-MX" sz="9600" b="1" dirty="0">
                <a:solidFill>
                  <a:srgbClr val="FFC000"/>
                </a:solidFill>
                <a:latin typeface="SimSun"/>
                <a:ea typeface="SimSun"/>
              </a:rPr>
              <a:t>a</a:t>
            </a:r>
            <a:r>
              <a:rPr lang="es-MX" sz="9600" b="1" dirty="0">
                <a:solidFill>
                  <a:srgbClr val="00B0F0"/>
                </a:solidFill>
                <a:latin typeface="SimSun"/>
                <a:ea typeface="SimSun"/>
              </a:rPr>
              <a:t>c</a:t>
            </a:r>
            <a:r>
              <a:rPr lang="es-MX" sz="9600" b="1" dirty="0">
                <a:solidFill>
                  <a:srgbClr val="FFFF00"/>
                </a:solidFill>
                <a:latin typeface="SimSun"/>
                <a:ea typeface="SimSun"/>
              </a:rPr>
              <a:t>a</a:t>
            </a:r>
            <a:r>
              <a:rPr lang="es-MX" sz="9600" b="1" dirty="0">
                <a:solidFill>
                  <a:srgbClr val="FF0000"/>
                </a:solidFill>
                <a:latin typeface="SimSun"/>
                <a:ea typeface="SimSun"/>
              </a:rPr>
              <a:t>r</a:t>
            </a:r>
            <a:r>
              <a:rPr lang="es-MX" sz="9600" b="1" dirty="0">
                <a:latin typeface="SimSun"/>
                <a:ea typeface="SimSun"/>
              </a:rPr>
              <a:t> </a:t>
            </a:r>
            <a:r>
              <a:rPr lang="es-MX" sz="9600" b="1" dirty="0">
                <a:solidFill>
                  <a:srgbClr val="C00000"/>
                </a:solidFill>
                <a:latin typeface="SimSun"/>
                <a:ea typeface="SimSun"/>
              </a:rPr>
              <a:t>b</a:t>
            </a:r>
            <a:r>
              <a:rPr lang="es-MX" sz="9600" b="1" dirty="0">
                <a:solidFill>
                  <a:srgbClr val="00B0F0"/>
                </a:solidFill>
                <a:latin typeface="SimSun"/>
                <a:ea typeface="SimSun"/>
              </a:rPr>
              <a:t>u</a:t>
            </a:r>
            <a:r>
              <a:rPr lang="es-MX" sz="9600" b="1" dirty="0">
                <a:solidFill>
                  <a:srgbClr val="002060"/>
                </a:solidFill>
                <a:latin typeface="SimSun"/>
                <a:ea typeface="SimSun"/>
              </a:rPr>
              <a:t>e</a:t>
            </a:r>
            <a:r>
              <a:rPr lang="es-MX" sz="9600" b="1" dirty="0">
                <a:solidFill>
                  <a:srgbClr val="7030A0"/>
                </a:solidFill>
                <a:latin typeface="SimSun"/>
                <a:ea typeface="SimSun"/>
              </a:rPr>
              <a:t>n</a:t>
            </a:r>
            <a:r>
              <a:rPr lang="es-MX" sz="9600" b="1" dirty="0">
                <a:solidFill>
                  <a:srgbClr val="00B050"/>
                </a:solidFill>
                <a:latin typeface="SimSun"/>
                <a:ea typeface="SimSun"/>
              </a:rPr>
              <a:t>a</a:t>
            </a:r>
            <a:r>
              <a:rPr lang="es-MX" sz="9600" b="1" dirty="0">
                <a:solidFill>
                  <a:srgbClr val="FFC000"/>
                </a:solidFill>
                <a:latin typeface="SimSun"/>
                <a:ea typeface="SimSun"/>
              </a:rPr>
              <a:t>s</a:t>
            </a:r>
            <a:r>
              <a:rPr lang="es-MX" sz="9600" b="1" dirty="0">
                <a:latin typeface="SimSun"/>
                <a:ea typeface="SimSun"/>
              </a:rPr>
              <a:t> </a:t>
            </a:r>
            <a:r>
              <a:rPr lang="es-MX" sz="9600" b="1" dirty="0">
                <a:solidFill>
                  <a:srgbClr val="FFC000"/>
                </a:solidFill>
                <a:latin typeface="SimSun"/>
                <a:ea typeface="SimSun"/>
              </a:rPr>
              <a:t>n</a:t>
            </a:r>
            <a:r>
              <a:rPr lang="es-MX" sz="9600" b="1" dirty="0">
                <a:solidFill>
                  <a:srgbClr val="FF0000"/>
                </a:solidFill>
                <a:latin typeface="SimSun"/>
                <a:ea typeface="SimSun"/>
              </a:rPr>
              <a:t>o</a:t>
            </a:r>
            <a:r>
              <a:rPr lang="es-MX" sz="9600" b="1" dirty="0">
                <a:solidFill>
                  <a:srgbClr val="92D050"/>
                </a:solidFill>
                <a:latin typeface="SimSun"/>
                <a:ea typeface="SimSun"/>
              </a:rPr>
              <a:t>t</a:t>
            </a:r>
            <a:r>
              <a:rPr lang="es-MX" sz="9600" b="1" dirty="0">
                <a:solidFill>
                  <a:srgbClr val="00B050"/>
                </a:solidFill>
                <a:latin typeface="SimSun"/>
                <a:ea typeface="SimSun"/>
              </a:rPr>
              <a:t>a</a:t>
            </a:r>
            <a:r>
              <a:rPr lang="es-MX" sz="9600" b="1" dirty="0">
                <a:solidFill>
                  <a:srgbClr val="002060"/>
                </a:solidFill>
                <a:latin typeface="SimSun"/>
                <a:ea typeface="SimSun"/>
              </a:rPr>
              <a:t>s</a:t>
            </a:r>
          </a:p>
        </p:txBody>
      </p:sp>
      <p:pic>
        <p:nvPicPr>
          <p:cNvPr id="4" name="Imagen 3" descr="El niño vector obtiene buenas calificaciones y se siente feliz | Vector  Premium generado con IA">
            <a:extLst>
              <a:ext uri="{FF2B5EF4-FFF2-40B4-BE49-F238E27FC236}">
                <a16:creationId xmlns:a16="http://schemas.microsoft.com/office/drawing/2014/main" id="{C441F448-53CE-A8BA-670B-098191CA3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9956" y="2762955"/>
            <a:ext cx="3872089" cy="391442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0478312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0B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1._ Ser buen alumno </vt:lpstr>
      <vt:lpstr>2._ Tener buen promedio</vt:lpstr>
      <vt:lpstr>3._ Sacar buenas notas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139</cp:revision>
  <dcterms:created xsi:type="dcterms:W3CDTF">2025-01-16T16:05:44Z</dcterms:created>
  <dcterms:modified xsi:type="dcterms:W3CDTF">2025-01-16T16:42:00Z</dcterms:modified>
</cp:coreProperties>
</file>