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Balmy" charset="1" panose="00000000000000000000"/>
      <p:regular r:id="rId12"/>
    </p:embeddedFont>
    <p:embeddedFont>
      <p:font typeface="Balsamiq Sans" charset="1" panose="02000603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27.png" Type="http://schemas.openxmlformats.org/officeDocument/2006/relationships/image"/><Relationship Id="rId12" Target="../media/image28.svg" Type="http://schemas.openxmlformats.org/officeDocument/2006/relationships/image"/><Relationship Id="rId13" Target="../media/image29.png" Type="http://schemas.openxmlformats.org/officeDocument/2006/relationships/image"/><Relationship Id="rId14" Target="../media/image30.svg" Type="http://schemas.openxmlformats.org/officeDocument/2006/relationships/image"/><Relationship Id="rId15" Target="../media/image31.png" Type="http://schemas.openxmlformats.org/officeDocument/2006/relationships/image"/><Relationship Id="rId16" Target="../media/image32.svg" Type="http://schemas.openxmlformats.org/officeDocument/2006/relationships/image"/><Relationship Id="rId17" Target="../media/image33.png" Type="http://schemas.openxmlformats.org/officeDocument/2006/relationships/image"/><Relationship Id="rId18" Target="../media/image3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42.png" Type="http://schemas.openxmlformats.org/officeDocument/2006/relationships/image"/><Relationship Id="rId12" Target="../media/image43.svg" Type="http://schemas.openxmlformats.org/officeDocument/2006/relationships/image"/><Relationship Id="rId13" Target="../media/image44.png" Type="http://schemas.openxmlformats.org/officeDocument/2006/relationships/image"/><Relationship Id="rId14" Target="../media/image45.svg" Type="http://schemas.openxmlformats.org/officeDocument/2006/relationships/image"/><Relationship Id="rId15" Target="../media/image46.png" Type="http://schemas.openxmlformats.org/officeDocument/2006/relationships/image"/><Relationship Id="rId16" Target="../media/image47.svg" Type="http://schemas.openxmlformats.org/officeDocument/2006/relationships/image"/><Relationship Id="rId17" Target="../media/image48.png" Type="http://schemas.openxmlformats.org/officeDocument/2006/relationships/image"/><Relationship Id="rId18" Target="../media/image49.svg" Type="http://schemas.openxmlformats.org/officeDocument/2006/relationships/image"/><Relationship Id="rId19" Target="../media/image50.png" Type="http://schemas.openxmlformats.org/officeDocument/2006/relationships/image"/><Relationship Id="rId2" Target="../media/image1.png" Type="http://schemas.openxmlformats.org/officeDocument/2006/relationships/image"/><Relationship Id="rId20" Target="../media/image51.svg" Type="http://schemas.openxmlformats.org/officeDocument/2006/relationships/image"/><Relationship Id="rId3" Target="../media/image2.svg" Type="http://schemas.openxmlformats.org/officeDocument/2006/relationships/image"/><Relationship Id="rId4" Target="../media/image35.jpe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2.pn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Ze-cXkjQ.mp4" Type="http://schemas.openxmlformats.org/officeDocument/2006/relationships/video"/><Relationship Id="rId11" Target="../media/VAGZe-cXkjQ.mp4" Type="http://schemas.microsoft.com/office/2007/relationships/media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7.png" Type="http://schemas.openxmlformats.org/officeDocument/2006/relationships/image"/><Relationship Id="rId5" Target="../media/image58.png" Type="http://schemas.openxmlformats.org/officeDocument/2006/relationships/image"/><Relationship Id="rId6" Target="../media/image59.png" Type="http://schemas.openxmlformats.org/officeDocument/2006/relationships/image"/><Relationship Id="rId7" Target="../media/image60.png" Type="http://schemas.openxmlformats.org/officeDocument/2006/relationships/image"/><Relationship Id="rId8" Target="../media/image61.svg" Type="http://schemas.openxmlformats.org/officeDocument/2006/relationships/image"/><Relationship Id="rId9" Target="../media/image6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11" Target="../media/image70.svg" Type="http://schemas.openxmlformats.org/officeDocument/2006/relationships/image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67.png" Type="http://schemas.openxmlformats.org/officeDocument/2006/relationships/image"/><Relationship Id="rId9" Target="../media/image6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CA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37082" y="-337903"/>
            <a:ext cx="21481611" cy="12083406"/>
          </a:xfrm>
          <a:custGeom>
            <a:avLst/>
            <a:gdLst/>
            <a:ahLst/>
            <a:cxnLst/>
            <a:rect r="r" b="b" t="t" l="l"/>
            <a:pathLst>
              <a:path h="12083406" w="21481611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86809">
            <a:off x="879301" y="1373376"/>
            <a:ext cx="16529397" cy="11735872"/>
          </a:xfrm>
          <a:custGeom>
            <a:avLst/>
            <a:gdLst/>
            <a:ahLst/>
            <a:cxnLst/>
            <a:rect r="r" b="b" t="t" l="l"/>
            <a:pathLst>
              <a:path h="11735872" w="16529397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257945">
            <a:off x="10453589" y="2970130"/>
            <a:ext cx="5913202" cy="7946441"/>
            <a:chOff x="0" y="0"/>
            <a:chExt cx="3663950" cy="49237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6"/>
              <a:stretch>
                <a:fillRect l="-39970" t="0" r="-3997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866954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369169">
            <a:off x="12142526" y="2666762"/>
            <a:ext cx="3231690" cy="848319"/>
          </a:xfrm>
          <a:custGeom>
            <a:avLst/>
            <a:gdLst/>
            <a:ahLst/>
            <a:cxnLst/>
            <a:rect r="r" b="b" t="t" l="l"/>
            <a:pathLst>
              <a:path h="848319" w="3231690">
                <a:moveTo>
                  <a:pt x="0" y="0"/>
                </a:moveTo>
                <a:lnTo>
                  <a:pt x="3231690" y="0"/>
                </a:lnTo>
                <a:lnTo>
                  <a:pt x="3231690" y="848319"/>
                </a:lnTo>
                <a:lnTo>
                  <a:pt x="0" y="8483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21355">
            <a:off x="-433780" y="1337080"/>
            <a:ext cx="2924960" cy="2845188"/>
          </a:xfrm>
          <a:custGeom>
            <a:avLst/>
            <a:gdLst/>
            <a:ahLst/>
            <a:cxnLst/>
            <a:rect r="r" b="b" t="t" l="l"/>
            <a:pathLst>
              <a:path h="2845188" w="2924960">
                <a:moveTo>
                  <a:pt x="0" y="0"/>
                </a:moveTo>
                <a:lnTo>
                  <a:pt x="2924960" y="0"/>
                </a:lnTo>
                <a:lnTo>
                  <a:pt x="2924960" y="2845188"/>
                </a:lnTo>
                <a:lnTo>
                  <a:pt x="0" y="28451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968296">
            <a:off x="6411627" y="8493371"/>
            <a:ext cx="1410254" cy="2057400"/>
          </a:xfrm>
          <a:custGeom>
            <a:avLst/>
            <a:gdLst/>
            <a:ahLst/>
            <a:cxnLst/>
            <a:rect r="r" b="b" t="t" l="l"/>
            <a:pathLst>
              <a:path h="2057400" w="1410254">
                <a:moveTo>
                  <a:pt x="0" y="0"/>
                </a:moveTo>
                <a:lnTo>
                  <a:pt x="1410254" y="0"/>
                </a:lnTo>
                <a:lnTo>
                  <a:pt x="141025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995867" y="2050126"/>
            <a:ext cx="1084162" cy="1040795"/>
          </a:xfrm>
          <a:custGeom>
            <a:avLst/>
            <a:gdLst/>
            <a:ahLst/>
            <a:cxnLst/>
            <a:rect r="r" b="b" t="t" l="l"/>
            <a:pathLst>
              <a:path h="1040795" w="1084162">
                <a:moveTo>
                  <a:pt x="0" y="0"/>
                </a:moveTo>
                <a:lnTo>
                  <a:pt x="1084161" y="0"/>
                </a:lnTo>
                <a:lnTo>
                  <a:pt x="1084161" y="1040795"/>
                </a:lnTo>
                <a:lnTo>
                  <a:pt x="0" y="1040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05151" y="9522071"/>
            <a:ext cx="1084162" cy="1040795"/>
          </a:xfrm>
          <a:custGeom>
            <a:avLst/>
            <a:gdLst/>
            <a:ahLst/>
            <a:cxnLst/>
            <a:rect r="r" b="b" t="t" l="l"/>
            <a:pathLst>
              <a:path h="1040795" w="1084162">
                <a:moveTo>
                  <a:pt x="0" y="0"/>
                </a:moveTo>
                <a:lnTo>
                  <a:pt x="1084162" y="0"/>
                </a:lnTo>
                <a:lnTo>
                  <a:pt x="1084162" y="1040795"/>
                </a:lnTo>
                <a:lnTo>
                  <a:pt x="0" y="1040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320420">
            <a:off x="15967419" y="795862"/>
            <a:ext cx="2138349" cy="4015679"/>
          </a:xfrm>
          <a:custGeom>
            <a:avLst/>
            <a:gdLst/>
            <a:ahLst/>
            <a:cxnLst/>
            <a:rect r="r" b="b" t="t" l="l"/>
            <a:pathLst>
              <a:path h="4015679" w="2138349">
                <a:moveTo>
                  <a:pt x="0" y="0"/>
                </a:moveTo>
                <a:lnTo>
                  <a:pt x="2138349" y="0"/>
                </a:lnTo>
                <a:lnTo>
                  <a:pt x="2138349" y="4015679"/>
                </a:lnTo>
                <a:lnTo>
                  <a:pt x="0" y="40156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408216">
            <a:off x="-631913" y="7726335"/>
            <a:ext cx="2237064" cy="1037439"/>
          </a:xfrm>
          <a:custGeom>
            <a:avLst/>
            <a:gdLst/>
            <a:ahLst/>
            <a:cxnLst/>
            <a:rect r="r" b="b" t="t" l="l"/>
            <a:pathLst>
              <a:path h="1037439" w="2237064">
                <a:moveTo>
                  <a:pt x="0" y="0"/>
                </a:moveTo>
                <a:lnTo>
                  <a:pt x="2237064" y="0"/>
                </a:lnTo>
                <a:lnTo>
                  <a:pt x="2237064" y="1037439"/>
                </a:lnTo>
                <a:lnTo>
                  <a:pt x="0" y="103743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284215" y="2216882"/>
            <a:ext cx="1290441" cy="1085583"/>
          </a:xfrm>
          <a:custGeom>
            <a:avLst/>
            <a:gdLst/>
            <a:ahLst/>
            <a:cxnLst/>
            <a:rect r="r" b="b" t="t" l="l"/>
            <a:pathLst>
              <a:path h="1085583" w="1290441">
                <a:moveTo>
                  <a:pt x="0" y="0"/>
                </a:moveTo>
                <a:lnTo>
                  <a:pt x="1290440" y="0"/>
                </a:lnTo>
                <a:lnTo>
                  <a:pt x="1290440" y="1085584"/>
                </a:lnTo>
                <a:lnTo>
                  <a:pt x="0" y="108558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284215" y="8349838"/>
            <a:ext cx="1290441" cy="1085583"/>
          </a:xfrm>
          <a:custGeom>
            <a:avLst/>
            <a:gdLst/>
            <a:ahLst/>
            <a:cxnLst/>
            <a:rect r="r" b="b" t="t" l="l"/>
            <a:pathLst>
              <a:path h="1085583" w="1290441">
                <a:moveTo>
                  <a:pt x="0" y="0"/>
                </a:moveTo>
                <a:lnTo>
                  <a:pt x="1290440" y="0"/>
                </a:lnTo>
                <a:lnTo>
                  <a:pt x="1290440" y="1085583"/>
                </a:lnTo>
                <a:lnTo>
                  <a:pt x="0" y="108558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408216">
            <a:off x="16709891" y="7819195"/>
            <a:ext cx="2237064" cy="1037439"/>
          </a:xfrm>
          <a:custGeom>
            <a:avLst/>
            <a:gdLst/>
            <a:ahLst/>
            <a:cxnLst/>
            <a:rect r="r" b="b" t="t" l="l"/>
            <a:pathLst>
              <a:path h="1037439" w="2237064">
                <a:moveTo>
                  <a:pt x="0" y="0"/>
                </a:moveTo>
                <a:lnTo>
                  <a:pt x="2237064" y="0"/>
                </a:lnTo>
                <a:lnTo>
                  <a:pt x="2237064" y="1037438"/>
                </a:lnTo>
                <a:lnTo>
                  <a:pt x="0" y="10374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248731">
            <a:off x="1690089" y="4157899"/>
            <a:ext cx="6996527" cy="2603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86"/>
              </a:lnSpc>
            </a:pPr>
            <a:r>
              <a:rPr lang="en-US" sz="8781">
                <a:solidFill>
                  <a:srgbClr val="866954"/>
                </a:solidFill>
                <a:latin typeface="Balmy"/>
                <a:ea typeface="Balmy"/>
                <a:cs typeface="Balmy"/>
                <a:sym typeface="Balmy"/>
              </a:rPr>
              <a:t>PENSAMIENTO CREATIVO </a:t>
            </a:r>
          </a:p>
        </p:txBody>
      </p:sp>
      <p:sp>
        <p:nvSpPr>
          <p:cNvPr name="TextBox 18" id="18"/>
          <p:cNvSpPr txBox="true"/>
          <p:nvPr/>
        </p:nvSpPr>
        <p:spPr>
          <a:xfrm rot="248731">
            <a:off x="2127362" y="7190113"/>
            <a:ext cx="5602766" cy="433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3011">
                <a:solidFill>
                  <a:srgbClr val="866954"/>
                </a:solidFill>
                <a:latin typeface="Balsamiq Sans"/>
                <a:ea typeface="Balsamiq Sans"/>
                <a:cs typeface="Balsamiq Sans"/>
                <a:sym typeface="Balsamiq Sans"/>
              </a:rPr>
              <a:t>Azul italia torres román </a:t>
            </a:r>
          </a:p>
        </p:txBody>
      </p:sp>
      <p:sp>
        <p:nvSpPr>
          <p:cNvPr name="TextBox 19" id="19"/>
          <p:cNvSpPr txBox="true"/>
          <p:nvPr/>
        </p:nvSpPr>
        <p:spPr>
          <a:xfrm rot="288658">
            <a:off x="1833098" y="3414434"/>
            <a:ext cx="6928080" cy="552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7325" indent="-398662" lvl="1">
              <a:lnSpc>
                <a:spcPts val="4283"/>
              </a:lnSpc>
              <a:buFont typeface="Arial"/>
              <a:buChar char="•"/>
            </a:pPr>
            <a:r>
              <a:rPr lang="en-US" sz="3693">
                <a:solidFill>
                  <a:srgbClr val="866255"/>
                </a:solidFill>
                <a:latin typeface="Balmy"/>
                <a:ea typeface="Balmy"/>
                <a:cs typeface="Balmy"/>
                <a:sym typeface="Balmy"/>
              </a:rPr>
              <a:t>Resolución de conflictos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CA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37082" y="-337903"/>
            <a:ext cx="21481611" cy="12083406"/>
          </a:xfrm>
          <a:custGeom>
            <a:avLst/>
            <a:gdLst/>
            <a:ahLst/>
            <a:cxnLst/>
            <a:rect r="r" b="b" t="t" l="l"/>
            <a:pathLst>
              <a:path h="12083406" w="21481611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1322" y="1028700"/>
            <a:ext cx="16325357" cy="10876769"/>
          </a:xfrm>
          <a:custGeom>
            <a:avLst/>
            <a:gdLst/>
            <a:ahLst/>
            <a:cxnLst/>
            <a:rect r="r" b="b" t="t" l="l"/>
            <a:pathLst>
              <a:path h="10876769" w="16325357">
                <a:moveTo>
                  <a:pt x="0" y="0"/>
                </a:moveTo>
                <a:lnTo>
                  <a:pt x="16325356" y="0"/>
                </a:lnTo>
                <a:lnTo>
                  <a:pt x="16325356" y="10876769"/>
                </a:lnTo>
                <a:lnTo>
                  <a:pt x="0" y="10876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74156">
            <a:off x="-304039" y="1273315"/>
            <a:ext cx="2349540" cy="4260733"/>
          </a:xfrm>
          <a:custGeom>
            <a:avLst/>
            <a:gdLst/>
            <a:ahLst/>
            <a:cxnLst/>
            <a:rect r="r" b="b" t="t" l="l"/>
            <a:pathLst>
              <a:path h="4260733" w="2349540">
                <a:moveTo>
                  <a:pt x="0" y="0"/>
                </a:moveTo>
                <a:lnTo>
                  <a:pt x="2349540" y="0"/>
                </a:lnTo>
                <a:lnTo>
                  <a:pt x="2349540" y="4260732"/>
                </a:lnTo>
                <a:lnTo>
                  <a:pt x="0" y="4260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121320" y="543373"/>
            <a:ext cx="2762338" cy="1671215"/>
          </a:xfrm>
          <a:custGeom>
            <a:avLst/>
            <a:gdLst/>
            <a:ahLst/>
            <a:cxnLst/>
            <a:rect r="r" b="b" t="t" l="l"/>
            <a:pathLst>
              <a:path h="1671215" w="2762338">
                <a:moveTo>
                  <a:pt x="0" y="0"/>
                </a:moveTo>
                <a:lnTo>
                  <a:pt x="2762338" y="0"/>
                </a:lnTo>
                <a:lnTo>
                  <a:pt x="2762338" y="1671215"/>
                </a:lnTo>
                <a:lnTo>
                  <a:pt x="0" y="16712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05872" y="9258300"/>
            <a:ext cx="3396617" cy="1112392"/>
          </a:xfrm>
          <a:custGeom>
            <a:avLst/>
            <a:gdLst/>
            <a:ahLst/>
            <a:cxnLst/>
            <a:rect r="r" b="b" t="t" l="l"/>
            <a:pathLst>
              <a:path h="1112392" w="3396617">
                <a:moveTo>
                  <a:pt x="0" y="0"/>
                </a:moveTo>
                <a:lnTo>
                  <a:pt x="3396617" y="0"/>
                </a:lnTo>
                <a:lnTo>
                  <a:pt x="3396617" y="1112392"/>
                </a:lnTo>
                <a:lnTo>
                  <a:pt x="0" y="1112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84891" y="7882775"/>
            <a:ext cx="1015726" cy="1015726"/>
          </a:xfrm>
          <a:custGeom>
            <a:avLst/>
            <a:gdLst/>
            <a:ahLst/>
            <a:cxnLst/>
            <a:rect r="r" b="b" t="t" l="l"/>
            <a:pathLst>
              <a:path h="1015726" w="1015726">
                <a:moveTo>
                  <a:pt x="0" y="0"/>
                </a:moveTo>
                <a:lnTo>
                  <a:pt x="1015726" y="0"/>
                </a:lnTo>
                <a:lnTo>
                  <a:pt x="1015726" y="1015725"/>
                </a:lnTo>
                <a:lnTo>
                  <a:pt x="0" y="10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935672">
            <a:off x="15121320" y="7119631"/>
            <a:ext cx="911935" cy="1048202"/>
          </a:xfrm>
          <a:custGeom>
            <a:avLst/>
            <a:gdLst/>
            <a:ahLst/>
            <a:cxnLst/>
            <a:rect r="r" b="b" t="t" l="l"/>
            <a:pathLst>
              <a:path h="1048202" w="911935">
                <a:moveTo>
                  <a:pt x="0" y="0"/>
                </a:moveTo>
                <a:lnTo>
                  <a:pt x="911935" y="0"/>
                </a:lnTo>
                <a:lnTo>
                  <a:pt x="911935" y="1048201"/>
                </a:lnTo>
                <a:lnTo>
                  <a:pt x="0" y="1048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-935672">
            <a:off x="11048086" y="2560269"/>
            <a:ext cx="911935" cy="1048202"/>
          </a:xfrm>
          <a:custGeom>
            <a:avLst/>
            <a:gdLst/>
            <a:ahLst/>
            <a:cxnLst/>
            <a:rect r="r" b="b" t="t" l="l"/>
            <a:pathLst>
              <a:path h="1048202" w="911935">
                <a:moveTo>
                  <a:pt x="911935" y="0"/>
                </a:moveTo>
                <a:lnTo>
                  <a:pt x="0" y="0"/>
                </a:lnTo>
                <a:lnTo>
                  <a:pt x="0" y="1048202"/>
                </a:lnTo>
                <a:lnTo>
                  <a:pt x="911935" y="1048202"/>
                </a:lnTo>
                <a:lnTo>
                  <a:pt x="91193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935672">
            <a:off x="4648042" y="1932885"/>
            <a:ext cx="911935" cy="1048202"/>
          </a:xfrm>
          <a:custGeom>
            <a:avLst/>
            <a:gdLst/>
            <a:ahLst/>
            <a:cxnLst/>
            <a:rect r="r" b="b" t="t" l="l"/>
            <a:pathLst>
              <a:path h="1048202" w="911935">
                <a:moveTo>
                  <a:pt x="911936" y="0"/>
                </a:moveTo>
                <a:lnTo>
                  <a:pt x="0" y="0"/>
                </a:lnTo>
                <a:lnTo>
                  <a:pt x="0" y="1048201"/>
                </a:lnTo>
                <a:lnTo>
                  <a:pt x="911936" y="1048201"/>
                </a:lnTo>
                <a:lnTo>
                  <a:pt x="91193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3705828">
            <a:off x="1959045" y="8374400"/>
            <a:ext cx="911935" cy="1048202"/>
          </a:xfrm>
          <a:custGeom>
            <a:avLst/>
            <a:gdLst/>
            <a:ahLst/>
            <a:cxnLst/>
            <a:rect r="r" b="b" t="t" l="l"/>
            <a:pathLst>
              <a:path h="1048202" w="911935">
                <a:moveTo>
                  <a:pt x="911935" y="0"/>
                </a:moveTo>
                <a:lnTo>
                  <a:pt x="0" y="0"/>
                </a:lnTo>
                <a:lnTo>
                  <a:pt x="0" y="1048201"/>
                </a:lnTo>
                <a:lnTo>
                  <a:pt x="911935" y="1048201"/>
                </a:lnTo>
                <a:lnTo>
                  <a:pt x="911935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047374" y="6005177"/>
            <a:ext cx="1778252" cy="4770921"/>
          </a:xfrm>
          <a:custGeom>
            <a:avLst/>
            <a:gdLst/>
            <a:ahLst/>
            <a:cxnLst/>
            <a:rect r="r" b="b" t="t" l="l"/>
            <a:pathLst>
              <a:path h="4770921" w="1778252">
                <a:moveTo>
                  <a:pt x="0" y="0"/>
                </a:moveTo>
                <a:lnTo>
                  <a:pt x="1778252" y="0"/>
                </a:lnTo>
                <a:lnTo>
                  <a:pt x="1778252" y="4770921"/>
                </a:lnTo>
                <a:lnTo>
                  <a:pt x="0" y="47709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70731" y="4876811"/>
            <a:ext cx="6022621" cy="1042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28"/>
              </a:lnSpc>
            </a:pPr>
            <a:r>
              <a:rPr lang="en-US" sz="6921">
                <a:solidFill>
                  <a:srgbClr val="FFFFFF"/>
                </a:solidFill>
                <a:latin typeface="Balmy"/>
                <a:ea typeface="Balmy"/>
                <a:cs typeface="Balmy"/>
                <a:sym typeface="Balmy"/>
              </a:rPr>
              <a:t>Introducción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016251" y="3413206"/>
            <a:ext cx="6864886" cy="4987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9606" indent="-304803" lvl="1">
              <a:lnSpc>
                <a:spcPts val="3275"/>
              </a:lnSpc>
              <a:buFont typeface="Arial"/>
              <a:buChar char="•"/>
            </a:pPr>
            <a:r>
              <a:rPr lang="en-US" sz="2823">
                <a:solidFill>
                  <a:srgbClr val="866255"/>
                </a:solidFill>
                <a:latin typeface="Balmy"/>
                <a:ea typeface="Balmy"/>
                <a:cs typeface="Balmy"/>
                <a:sym typeface="Balmy"/>
              </a:rPr>
              <a:t>se refiere a la capacidad de encontrar soluciones nuevas, innovadoras y no convencionales a los desacuerdos o problemas entre dos o más partes. En lugar de seguir enfoques tradicionales o reactivos, el pensamiento creativo busca maneras de repensar el conflicto desde perspectivas diferentes y generar soluciones que puedan beneficiar a todos los involucrados.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CA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37082" y="-337903"/>
            <a:ext cx="21481611" cy="12083406"/>
          </a:xfrm>
          <a:custGeom>
            <a:avLst/>
            <a:gdLst/>
            <a:ahLst/>
            <a:cxnLst/>
            <a:rect r="r" b="b" t="t" l="l"/>
            <a:pathLst>
              <a:path h="12083406" w="21481611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62174" y="1028700"/>
            <a:ext cx="10310093" cy="6869100"/>
          </a:xfrm>
          <a:custGeom>
            <a:avLst/>
            <a:gdLst/>
            <a:ahLst/>
            <a:cxnLst/>
            <a:rect r="r" b="b" t="t" l="l"/>
            <a:pathLst>
              <a:path h="6869100" w="10310093">
                <a:moveTo>
                  <a:pt x="0" y="0"/>
                </a:moveTo>
                <a:lnTo>
                  <a:pt x="10310094" y="0"/>
                </a:lnTo>
                <a:lnTo>
                  <a:pt x="10310094" y="6869100"/>
                </a:lnTo>
                <a:lnTo>
                  <a:pt x="0" y="6869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-5400000">
            <a:off x="345003" y="-1628246"/>
            <a:ext cx="8940001" cy="13494341"/>
          </a:xfrm>
          <a:custGeom>
            <a:avLst/>
            <a:gdLst/>
            <a:ahLst/>
            <a:cxnLst/>
            <a:rect r="r" b="b" t="t" l="l"/>
            <a:pathLst>
              <a:path h="13494341" w="8940001">
                <a:moveTo>
                  <a:pt x="8940001" y="13494341"/>
                </a:moveTo>
                <a:lnTo>
                  <a:pt x="0" y="13494341"/>
                </a:lnTo>
                <a:lnTo>
                  <a:pt x="0" y="0"/>
                </a:lnTo>
                <a:lnTo>
                  <a:pt x="8940001" y="0"/>
                </a:lnTo>
                <a:lnTo>
                  <a:pt x="8940001" y="1349434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562174" y="698075"/>
            <a:ext cx="7274332" cy="8890850"/>
          </a:xfrm>
          <a:custGeom>
            <a:avLst/>
            <a:gdLst/>
            <a:ahLst/>
            <a:cxnLst/>
            <a:rect r="r" b="b" t="t" l="l"/>
            <a:pathLst>
              <a:path h="8890850" w="7274332">
                <a:moveTo>
                  <a:pt x="0" y="0"/>
                </a:moveTo>
                <a:lnTo>
                  <a:pt x="7274332" y="0"/>
                </a:lnTo>
                <a:lnTo>
                  <a:pt x="7274332" y="8890850"/>
                </a:lnTo>
                <a:lnTo>
                  <a:pt x="0" y="8890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250307" y="5512339"/>
            <a:ext cx="1778252" cy="4770921"/>
          </a:xfrm>
          <a:custGeom>
            <a:avLst/>
            <a:gdLst/>
            <a:ahLst/>
            <a:cxnLst/>
            <a:rect r="r" b="b" t="t" l="l"/>
            <a:pathLst>
              <a:path h="4770921" w="1778252">
                <a:moveTo>
                  <a:pt x="1778252" y="0"/>
                </a:moveTo>
                <a:lnTo>
                  <a:pt x="0" y="0"/>
                </a:lnTo>
                <a:lnTo>
                  <a:pt x="0" y="4770921"/>
                </a:lnTo>
                <a:lnTo>
                  <a:pt x="1778252" y="4770921"/>
                </a:lnTo>
                <a:lnTo>
                  <a:pt x="177825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183669" y="698075"/>
            <a:ext cx="2442628" cy="1377032"/>
          </a:xfrm>
          <a:custGeom>
            <a:avLst/>
            <a:gdLst/>
            <a:ahLst/>
            <a:cxnLst/>
            <a:rect r="r" b="b" t="t" l="l"/>
            <a:pathLst>
              <a:path h="1377032" w="2442628">
                <a:moveTo>
                  <a:pt x="0" y="0"/>
                </a:moveTo>
                <a:lnTo>
                  <a:pt x="2442628" y="0"/>
                </a:lnTo>
                <a:lnTo>
                  <a:pt x="2442628" y="1377032"/>
                </a:lnTo>
                <a:lnTo>
                  <a:pt x="0" y="1377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60946" y="648924"/>
            <a:ext cx="1599531" cy="1599531"/>
          </a:xfrm>
          <a:custGeom>
            <a:avLst/>
            <a:gdLst/>
            <a:ahLst/>
            <a:cxnLst/>
            <a:rect r="r" b="b" t="t" l="l"/>
            <a:pathLst>
              <a:path h="1599531" w="1599531">
                <a:moveTo>
                  <a:pt x="0" y="0"/>
                </a:moveTo>
                <a:lnTo>
                  <a:pt x="1599531" y="0"/>
                </a:lnTo>
                <a:lnTo>
                  <a:pt x="1599531" y="1599530"/>
                </a:lnTo>
                <a:lnTo>
                  <a:pt x="0" y="15995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48898" y="8422262"/>
            <a:ext cx="1672076" cy="1672076"/>
          </a:xfrm>
          <a:custGeom>
            <a:avLst/>
            <a:gdLst/>
            <a:ahLst/>
            <a:cxnLst/>
            <a:rect r="r" b="b" t="t" l="l"/>
            <a:pathLst>
              <a:path h="1672076" w="1672076">
                <a:moveTo>
                  <a:pt x="0" y="0"/>
                </a:moveTo>
                <a:lnTo>
                  <a:pt x="1672076" y="0"/>
                </a:lnTo>
                <a:lnTo>
                  <a:pt x="1672076" y="1672076"/>
                </a:lnTo>
                <a:lnTo>
                  <a:pt x="0" y="16720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862683" y="7341604"/>
            <a:ext cx="3396617" cy="1112392"/>
          </a:xfrm>
          <a:custGeom>
            <a:avLst/>
            <a:gdLst/>
            <a:ahLst/>
            <a:cxnLst/>
            <a:rect r="r" b="b" t="t" l="l"/>
            <a:pathLst>
              <a:path h="1112392" w="3396617">
                <a:moveTo>
                  <a:pt x="0" y="0"/>
                </a:moveTo>
                <a:lnTo>
                  <a:pt x="3396617" y="0"/>
                </a:lnTo>
                <a:lnTo>
                  <a:pt x="3396617" y="1112392"/>
                </a:lnTo>
                <a:lnTo>
                  <a:pt x="0" y="11123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811915">
            <a:off x="773822" y="2448136"/>
            <a:ext cx="2616664" cy="680333"/>
          </a:xfrm>
          <a:custGeom>
            <a:avLst/>
            <a:gdLst/>
            <a:ahLst/>
            <a:cxnLst/>
            <a:rect r="r" b="b" t="t" l="l"/>
            <a:pathLst>
              <a:path h="680333" w="2616664">
                <a:moveTo>
                  <a:pt x="0" y="0"/>
                </a:moveTo>
                <a:lnTo>
                  <a:pt x="2616664" y="0"/>
                </a:lnTo>
                <a:lnTo>
                  <a:pt x="2616664" y="680333"/>
                </a:lnTo>
                <a:lnTo>
                  <a:pt x="0" y="6803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292563" y="1751908"/>
            <a:ext cx="5349905" cy="1291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1"/>
              </a:lnSpc>
            </a:pPr>
            <a:r>
              <a:rPr lang="en-US" sz="8690">
                <a:solidFill>
                  <a:srgbClr val="866954"/>
                </a:solidFill>
                <a:latin typeface="Balmy"/>
                <a:ea typeface="Balmy"/>
                <a:cs typeface="Balmy"/>
                <a:sym typeface="Balmy"/>
              </a:rPr>
              <a:t>Ejemplo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69472" y="2651820"/>
            <a:ext cx="7774528" cy="6606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1964">
                <a:solidFill>
                  <a:srgbClr val="866954"/>
                </a:solidFill>
                <a:latin typeface="Balsamiq Sans"/>
                <a:ea typeface="Balsamiq Sans"/>
                <a:cs typeface="Balsamiq Sans"/>
                <a:sym typeface="Balsamiq Sans"/>
              </a:rPr>
              <a:t>Conflicto en la comunidad: Uso de un espacio público</a:t>
            </a:r>
          </a:p>
          <a:p>
            <a:pPr algn="ctr">
              <a:lnSpc>
                <a:spcPts val="2279"/>
              </a:lnSpc>
            </a:pPr>
            <a:r>
              <a:rPr lang="en-US" sz="1964">
                <a:solidFill>
                  <a:srgbClr val="866954"/>
                </a:solidFill>
                <a:latin typeface="Balsamiq Sans"/>
                <a:ea typeface="Balsamiq Sans"/>
                <a:cs typeface="Balsamiq Sans"/>
                <a:sym typeface="Balsamiq Sans"/>
              </a:rPr>
              <a:t>Situación: En un barrio, hay un espacio común (un parque) que genera tensión entre dos grupos: los residentes que quieren que se mantenga tranquilo y ordenado para relajarse, y los jóvenes que prefieren usarlo para hacer actividades recreativas y deportivas ruidosas.</a:t>
            </a:r>
          </a:p>
          <a:p>
            <a:pPr algn="ctr">
              <a:lnSpc>
                <a:spcPts val="2279"/>
              </a:lnSpc>
            </a:pPr>
          </a:p>
          <a:p>
            <a:pPr algn="ctr">
              <a:lnSpc>
                <a:spcPts val="2279"/>
              </a:lnSpc>
            </a:pPr>
            <a:r>
              <a:rPr lang="en-US" sz="1964">
                <a:solidFill>
                  <a:srgbClr val="866954"/>
                </a:solidFill>
                <a:latin typeface="Balsamiq Sans"/>
                <a:ea typeface="Balsamiq Sans"/>
                <a:cs typeface="Balsamiq Sans"/>
                <a:sym typeface="Balsamiq Sans"/>
              </a:rPr>
              <a:t>Pensamiento creativo aplicado:</a:t>
            </a:r>
          </a:p>
          <a:p>
            <a:pPr algn="ctr">
              <a:lnSpc>
                <a:spcPts val="2279"/>
              </a:lnSpc>
            </a:pPr>
          </a:p>
          <a:p>
            <a:pPr algn="ctr">
              <a:lnSpc>
                <a:spcPts val="2279"/>
              </a:lnSpc>
            </a:pPr>
            <a:r>
              <a:rPr lang="en-US" sz="1964">
                <a:solidFill>
                  <a:srgbClr val="866954"/>
                </a:solidFill>
                <a:latin typeface="Balsamiq Sans"/>
                <a:ea typeface="Balsamiq Sans"/>
                <a:cs typeface="Balsamiq Sans"/>
                <a:sym typeface="Balsamiq Sans"/>
              </a:rPr>
              <a:t>Reestructuración del problema: En lugar de ver el conflicto como una disputa entre "tranquilidad" y "ruido", se podría replantear como un problema de cómo usar el espacio de manera que beneficie a todos.</a:t>
            </a:r>
          </a:p>
          <a:p>
            <a:pPr algn="ctr">
              <a:lnSpc>
                <a:spcPts val="2279"/>
              </a:lnSpc>
            </a:pPr>
            <a:r>
              <a:rPr lang="en-US" sz="1964">
                <a:solidFill>
                  <a:srgbClr val="866954"/>
                </a:solidFill>
                <a:latin typeface="Balsamiq Sans"/>
                <a:ea typeface="Balsamiq Sans"/>
                <a:cs typeface="Balsamiq Sans"/>
                <a:sym typeface="Balsamiq Sans"/>
              </a:rPr>
              <a:t>Lluvia de ideas: Se proponen soluciones como dividir el parque en zonas específicas: un área para actividades deportivas y otra para relajación y descanso. Se podrían colocar paneles o barreras acústicas para reducir el ruido entre las zonas.</a:t>
            </a:r>
          </a:p>
          <a:p>
            <a:pPr algn="ctr">
              <a:lnSpc>
                <a:spcPts val="2279"/>
              </a:lnSpc>
            </a:pPr>
            <a:r>
              <a:rPr lang="en-US" sz="1964">
                <a:solidFill>
                  <a:srgbClr val="866954"/>
                </a:solidFill>
                <a:latin typeface="Balsamiq Sans"/>
                <a:ea typeface="Balsamiq Sans"/>
                <a:cs typeface="Balsamiq Sans"/>
                <a:sym typeface="Balsamiq Sans"/>
              </a:rPr>
              <a:t>Ganar-ganar: Ambas partes tienen su espacio para hacer lo que desean sin invadir el espacio del otro, lo que promueve la convivencia armoniosa.</a:t>
            </a:r>
          </a:p>
          <a:p>
            <a:pPr algn="ctr">
              <a:lnSpc>
                <a:spcPts val="2279"/>
              </a:lnSpc>
            </a:pPr>
            <a:r>
              <a:rPr lang="en-US" sz="1964">
                <a:solidFill>
                  <a:srgbClr val="866954"/>
                </a:solidFill>
                <a:latin typeface="Balsamiq Sans"/>
                <a:ea typeface="Balsamiq Sans"/>
                <a:cs typeface="Balsamiq Sans"/>
                <a:sym typeface="Balsamiq Sans"/>
              </a:rPr>
              <a:t>Empatía y adaptabilidad: Ambos grupos tienen que escuchar las preocupaciones del otro, lo que les permite negociar soluciones adaptadas a las necesidades de todos.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37082" y="-337903"/>
            <a:ext cx="21481611" cy="12083406"/>
          </a:xfrm>
          <a:custGeom>
            <a:avLst/>
            <a:gdLst/>
            <a:ahLst/>
            <a:cxnLst/>
            <a:rect r="r" b="b" t="t" l="l"/>
            <a:pathLst>
              <a:path h="12083406" w="21481611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8148" y="514350"/>
            <a:ext cx="16171703" cy="9258300"/>
          </a:xfrm>
          <a:custGeom>
            <a:avLst/>
            <a:gdLst/>
            <a:ahLst/>
            <a:cxnLst/>
            <a:rect r="r" b="b" t="t" l="l"/>
            <a:pathLst>
              <a:path h="9258300" w="16171703">
                <a:moveTo>
                  <a:pt x="0" y="0"/>
                </a:moveTo>
                <a:lnTo>
                  <a:pt x="16171704" y="0"/>
                </a:lnTo>
                <a:lnTo>
                  <a:pt x="1617170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295923" y="5709760"/>
            <a:ext cx="2811876" cy="2979472"/>
          </a:xfrm>
          <a:custGeom>
            <a:avLst/>
            <a:gdLst/>
            <a:ahLst/>
            <a:cxnLst/>
            <a:rect r="r" b="b" t="t" l="l"/>
            <a:pathLst>
              <a:path h="2979472" w="2811876">
                <a:moveTo>
                  <a:pt x="0" y="0"/>
                </a:moveTo>
                <a:lnTo>
                  <a:pt x="2811876" y="0"/>
                </a:lnTo>
                <a:lnTo>
                  <a:pt x="2811876" y="2979471"/>
                </a:lnTo>
                <a:lnTo>
                  <a:pt x="0" y="2979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100720" y="5143500"/>
            <a:ext cx="2435147" cy="3441903"/>
          </a:xfrm>
          <a:custGeom>
            <a:avLst/>
            <a:gdLst/>
            <a:ahLst/>
            <a:cxnLst/>
            <a:rect r="r" b="b" t="t" l="l"/>
            <a:pathLst>
              <a:path h="3441903" w="2435147">
                <a:moveTo>
                  <a:pt x="0" y="0"/>
                </a:moveTo>
                <a:lnTo>
                  <a:pt x="2435147" y="0"/>
                </a:lnTo>
                <a:lnTo>
                  <a:pt x="2435147" y="3441903"/>
                </a:lnTo>
                <a:lnTo>
                  <a:pt x="0" y="34419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56158" y="1583906"/>
            <a:ext cx="7487842" cy="1826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64"/>
              </a:lnSpc>
            </a:pPr>
            <a:r>
              <a:rPr lang="en-US" sz="6176">
                <a:solidFill>
                  <a:srgbClr val="866954"/>
                </a:solidFill>
                <a:latin typeface="Balmy"/>
                <a:ea typeface="Balmy"/>
                <a:cs typeface="Balmy"/>
                <a:sym typeface="Balmy"/>
              </a:rPr>
              <a:t>Para que sirve en la vida cotidiana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56158" y="3410378"/>
            <a:ext cx="6801029" cy="3905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424">
                <a:solidFill>
                  <a:srgbClr val="866954"/>
                </a:solidFill>
                <a:latin typeface="Balsamiq Sans"/>
                <a:ea typeface="Balsamiq Sans"/>
                <a:cs typeface="Balsamiq Sans"/>
                <a:sym typeface="Balsamiq Sans"/>
              </a:rPr>
              <a:t>A menudo, enfrentamos desafíos cotidianos que pueden parecer difíciles de manejar, como organizar nuestro tiempo, tomar decisiones o resolver problemas familiares. El pensamiento creativo ayuda a abordar estos problemas desde nuevas perspectivas, lo que puede llevar a soluciones más efectivas.</a:t>
            </a:r>
          </a:p>
          <a:p>
            <a:pPr algn="l">
              <a:lnSpc>
                <a:spcPts val="2812"/>
              </a:lnSpc>
            </a:pPr>
            <a:r>
              <a:rPr lang="en-US" sz="2424">
                <a:solidFill>
                  <a:srgbClr val="866954"/>
                </a:solidFill>
                <a:latin typeface="Balsamiq Sans"/>
                <a:ea typeface="Balsamiq Sans"/>
                <a:cs typeface="Balsamiq Sans"/>
                <a:sym typeface="Balsamiq Sans"/>
              </a:rPr>
              <a:t>El pensamiento creativo en la vida cotidiana es una herramienta poderosa para resolver problemas, mejorar la toma de decisiones y fomentar relaciones más armoniosas.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EF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37082" y="-337903"/>
            <a:ext cx="21481611" cy="12083406"/>
          </a:xfrm>
          <a:custGeom>
            <a:avLst/>
            <a:gdLst/>
            <a:ahLst/>
            <a:cxnLst/>
            <a:rect r="r" b="b" t="t" l="l"/>
            <a:pathLst>
              <a:path h="12083406" w="21481611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676507" y="432148"/>
            <a:ext cx="6054433" cy="1202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72"/>
              </a:lnSpc>
            </a:pPr>
            <a:r>
              <a:rPr lang="en-US" sz="7993">
                <a:solidFill>
                  <a:srgbClr val="866255"/>
                </a:solidFill>
                <a:latin typeface="Balmy"/>
                <a:ea typeface="Balmy"/>
                <a:cs typeface="Balmy"/>
                <a:sym typeface="Balmy"/>
              </a:rPr>
              <a:t>Video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4294346">
            <a:off x="14612493" y="8744964"/>
            <a:ext cx="2070377" cy="2958681"/>
          </a:xfrm>
          <a:custGeom>
            <a:avLst/>
            <a:gdLst/>
            <a:ahLst/>
            <a:cxnLst/>
            <a:rect r="r" b="b" t="t" l="l"/>
            <a:pathLst>
              <a:path h="2958681" w="2070377">
                <a:moveTo>
                  <a:pt x="0" y="0"/>
                </a:moveTo>
                <a:lnTo>
                  <a:pt x="2070378" y="0"/>
                </a:lnTo>
                <a:lnTo>
                  <a:pt x="2070378" y="2958681"/>
                </a:lnTo>
                <a:lnTo>
                  <a:pt x="0" y="2958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100929">
            <a:off x="-894391" y="5710763"/>
            <a:ext cx="2479216" cy="5440176"/>
          </a:xfrm>
          <a:custGeom>
            <a:avLst/>
            <a:gdLst/>
            <a:ahLst/>
            <a:cxnLst/>
            <a:rect r="r" b="b" t="t" l="l"/>
            <a:pathLst>
              <a:path h="5440176" w="2479216">
                <a:moveTo>
                  <a:pt x="0" y="0"/>
                </a:moveTo>
                <a:lnTo>
                  <a:pt x="2479217" y="0"/>
                </a:lnTo>
                <a:lnTo>
                  <a:pt x="2479217" y="5440176"/>
                </a:lnTo>
                <a:lnTo>
                  <a:pt x="0" y="54401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-1100929">
            <a:off x="16019692" y="-1008160"/>
            <a:ext cx="2479216" cy="5440176"/>
          </a:xfrm>
          <a:custGeom>
            <a:avLst/>
            <a:gdLst/>
            <a:ahLst/>
            <a:cxnLst/>
            <a:rect r="r" b="b" t="t" l="l"/>
            <a:pathLst>
              <a:path h="5440176" w="2479216">
                <a:moveTo>
                  <a:pt x="2479216" y="5440177"/>
                </a:moveTo>
                <a:lnTo>
                  <a:pt x="0" y="5440177"/>
                </a:lnTo>
                <a:lnTo>
                  <a:pt x="0" y="0"/>
                </a:lnTo>
                <a:lnTo>
                  <a:pt x="2479216" y="0"/>
                </a:lnTo>
                <a:lnTo>
                  <a:pt x="2479216" y="5440177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4294346">
            <a:off x="496197" y="-937775"/>
            <a:ext cx="2070377" cy="2958681"/>
          </a:xfrm>
          <a:custGeom>
            <a:avLst/>
            <a:gdLst/>
            <a:ahLst/>
            <a:cxnLst/>
            <a:rect r="r" b="b" t="t" l="l"/>
            <a:pathLst>
              <a:path h="2958681" w="2070377">
                <a:moveTo>
                  <a:pt x="0" y="2958682"/>
                </a:moveTo>
                <a:lnTo>
                  <a:pt x="2070378" y="2958682"/>
                </a:lnTo>
                <a:lnTo>
                  <a:pt x="2070378" y="0"/>
                </a:lnTo>
                <a:lnTo>
                  <a:pt x="0" y="0"/>
                </a:lnTo>
                <a:lnTo>
                  <a:pt x="0" y="2958682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840951" y="-1052824"/>
            <a:ext cx="2372336" cy="2764753"/>
          </a:xfrm>
          <a:custGeom>
            <a:avLst/>
            <a:gdLst/>
            <a:ahLst/>
            <a:cxnLst/>
            <a:rect r="r" b="b" t="t" l="l"/>
            <a:pathLst>
              <a:path h="2764753" w="2372336">
                <a:moveTo>
                  <a:pt x="0" y="0"/>
                </a:moveTo>
                <a:lnTo>
                  <a:pt x="2372337" y="0"/>
                </a:lnTo>
                <a:lnTo>
                  <a:pt x="2372337" y="2764752"/>
                </a:lnTo>
                <a:lnTo>
                  <a:pt x="0" y="27647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217966" y="8430851"/>
            <a:ext cx="2372336" cy="2764753"/>
          </a:xfrm>
          <a:custGeom>
            <a:avLst/>
            <a:gdLst/>
            <a:ahLst/>
            <a:cxnLst/>
            <a:rect r="r" b="b" t="t" l="l"/>
            <a:pathLst>
              <a:path h="2764753" w="2372336">
                <a:moveTo>
                  <a:pt x="0" y="0"/>
                </a:moveTo>
                <a:lnTo>
                  <a:pt x="2372337" y="0"/>
                </a:lnTo>
                <a:lnTo>
                  <a:pt x="2372337" y="2764753"/>
                </a:lnTo>
                <a:lnTo>
                  <a:pt x="0" y="2764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279831" y="1261855"/>
            <a:ext cx="1141609" cy="529421"/>
          </a:xfrm>
          <a:custGeom>
            <a:avLst/>
            <a:gdLst/>
            <a:ahLst/>
            <a:cxnLst/>
            <a:rect r="r" b="b" t="t" l="l"/>
            <a:pathLst>
              <a:path h="529421" w="1141609">
                <a:moveTo>
                  <a:pt x="0" y="0"/>
                </a:moveTo>
                <a:lnTo>
                  <a:pt x="1141609" y="0"/>
                </a:lnTo>
                <a:lnTo>
                  <a:pt x="1141609" y="529422"/>
                </a:lnTo>
                <a:lnTo>
                  <a:pt x="0" y="529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691296" y="8217576"/>
            <a:ext cx="1141609" cy="529421"/>
          </a:xfrm>
          <a:custGeom>
            <a:avLst/>
            <a:gdLst/>
            <a:ahLst/>
            <a:cxnLst/>
            <a:rect r="r" b="b" t="t" l="l"/>
            <a:pathLst>
              <a:path h="529421" w="1141609">
                <a:moveTo>
                  <a:pt x="0" y="0"/>
                </a:moveTo>
                <a:lnTo>
                  <a:pt x="1141609" y="0"/>
                </a:lnTo>
                <a:lnTo>
                  <a:pt x="1141609" y="529421"/>
                </a:lnTo>
                <a:lnTo>
                  <a:pt x="0" y="5294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259300" y="5282114"/>
            <a:ext cx="1141609" cy="529421"/>
          </a:xfrm>
          <a:custGeom>
            <a:avLst/>
            <a:gdLst/>
            <a:ahLst/>
            <a:cxnLst/>
            <a:rect r="r" b="b" t="t" l="l"/>
            <a:pathLst>
              <a:path h="529421" w="1141609">
                <a:moveTo>
                  <a:pt x="0" y="0"/>
                </a:moveTo>
                <a:lnTo>
                  <a:pt x="1141609" y="0"/>
                </a:lnTo>
                <a:lnTo>
                  <a:pt x="1141609" y="529422"/>
                </a:lnTo>
                <a:lnTo>
                  <a:pt x="0" y="529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3" id="13">
            <a:hlinkClick action="ppaction://media"/>
          </p:cNvPr>
          <p:cNvPicPr>
            <a:picLocks noChangeAspect="true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rcRect l="0" t="5647" r="0" b="6049"/>
          <a:stretch>
            <a:fillRect/>
          </a:stretch>
        </p:blipFill>
        <p:spPr>
          <a:xfrm flipH="false" flipV="false" rot="0">
            <a:off x="2059069" y="1711928"/>
            <a:ext cx="13167360" cy="7266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662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058392" y="3979988"/>
            <a:ext cx="12171216" cy="23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639"/>
              </a:lnSpc>
            </a:pPr>
            <a:r>
              <a:rPr lang="en-US" sz="16068">
                <a:solidFill>
                  <a:srgbClr val="FDFBE2"/>
                </a:solidFill>
                <a:latin typeface="Balmy"/>
                <a:ea typeface="Balmy"/>
                <a:cs typeface="Balmy"/>
                <a:sym typeface="Balmy"/>
              </a:rPr>
              <a:t>gracias!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62967" y="-852629"/>
            <a:ext cx="2978653" cy="2978653"/>
          </a:xfrm>
          <a:custGeom>
            <a:avLst/>
            <a:gdLst/>
            <a:ahLst/>
            <a:cxnLst/>
            <a:rect r="r" b="b" t="t" l="l"/>
            <a:pathLst>
              <a:path h="2978653" w="2978653">
                <a:moveTo>
                  <a:pt x="0" y="0"/>
                </a:moveTo>
                <a:lnTo>
                  <a:pt x="2978653" y="0"/>
                </a:lnTo>
                <a:lnTo>
                  <a:pt x="2978653" y="2978653"/>
                </a:lnTo>
                <a:lnTo>
                  <a:pt x="0" y="2978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80647" y="8153560"/>
            <a:ext cx="2978653" cy="2978653"/>
          </a:xfrm>
          <a:custGeom>
            <a:avLst/>
            <a:gdLst/>
            <a:ahLst/>
            <a:cxnLst/>
            <a:rect r="r" b="b" t="t" l="l"/>
            <a:pathLst>
              <a:path h="2978653" w="2978653">
                <a:moveTo>
                  <a:pt x="0" y="0"/>
                </a:moveTo>
                <a:lnTo>
                  <a:pt x="2978653" y="0"/>
                </a:lnTo>
                <a:lnTo>
                  <a:pt x="2978653" y="2978654"/>
                </a:lnTo>
                <a:lnTo>
                  <a:pt x="0" y="29786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7586224"/>
            <a:ext cx="2231431" cy="2231431"/>
          </a:xfrm>
          <a:custGeom>
            <a:avLst/>
            <a:gdLst/>
            <a:ahLst/>
            <a:cxnLst/>
            <a:rect r="r" b="b" t="t" l="l"/>
            <a:pathLst>
              <a:path h="2231431" w="2231431">
                <a:moveTo>
                  <a:pt x="0" y="0"/>
                </a:moveTo>
                <a:lnTo>
                  <a:pt x="2231431" y="0"/>
                </a:lnTo>
                <a:lnTo>
                  <a:pt x="2231431" y="2231431"/>
                </a:lnTo>
                <a:lnTo>
                  <a:pt x="0" y="2231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056569" y="1010308"/>
            <a:ext cx="2231431" cy="2231431"/>
          </a:xfrm>
          <a:custGeom>
            <a:avLst/>
            <a:gdLst/>
            <a:ahLst/>
            <a:cxnLst/>
            <a:rect r="r" b="b" t="t" l="l"/>
            <a:pathLst>
              <a:path h="2231431" w="2231431">
                <a:moveTo>
                  <a:pt x="0" y="0"/>
                </a:moveTo>
                <a:lnTo>
                  <a:pt x="2231431" y="0"/>
                </a:lnTo>
                <a:lnTo>
                  <a:pt x="2231431" y="2231431"/>
                </a:lnTo>
                <a:lnTo>
                  <a:pt x="0" y="2231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441620" y="7021778"/>
            <a:ext cx="1870714" cy="1131782"/>
          </a:xfrm>
          <a:custGeom>
            <a:avLst/>
            <a:gdLst/>
            <a:ahLst/>
            <a:cxnLst/>
            <a:rect r="r" b="b" t="t" l="l"/>
            <a:pathLst>
              <a:path h="1131782" w="1870714">
                <a:moveTo>
                  <a:pt x="0" y="0"/>
                </a:moveTo>
                <a:lnTo>
                  <a:pt x="1870714" y="0"/>
                </a:lnTo>
                <a:lnTo>
                  <a:pt x="1870714" y="1131782"/>
                </a:lnTo>
                <a:lnTo>
                  <a:pt x="0" y="1131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110922" y="-514137"/>
            <a:ext cx="1607122" cy="1542837"/>
          </a:xfrm>
          <a:custGeom>
            <a:avLst/>
            <a:gdLst/>
            <a:ahLst/>
            <a:cxnLst/>
            <a:rect r="r" b="b" t="t" l="l"/>
            <a:pathLst>
              <a:path h="1542837" w="1607122">
                <a:moveTo>
                  <a:pt x="0" y="0"/>
                </a:moveTo>
                <a:lnTo>
                  <a:pt x="1607122" y="0"/>
                </a:lnTo>
                <a:lnTo>
                  <a:pt x="1607122" y="1542837"/>
                </a:lnTo>
                <a:lnTo>
                  <a:pt x="0" y="15428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307361" y="9259762"/>
            <a:ext cx="1607122" cy="1542837"/>
          </a:xfrm>
          <a:custGeom>
            <a:avLst/>
            <a:gdLst/>
            <a:ahLst/>
            <a:cxnLst/>
            <a:rect r="r" b="b" t="t" l="l"/>
            <a:pathLst>
              <a:path h="1542837" w="1607122">
                <a:moveTo>
                  <a:pt x="0" y="0"/>
                </a:moveTo>
                <a:lnTo>
                  <a:pt x="1607122" y="0"/>
                </a:lnTo>
                <a:lnTo>
                  <a:pt x="1607122" y="1542838"/>
                </a:lnTo>
                <a:lnTo>
                  <a:pt x="0" y="15428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767441" y="1560133"/>
            <a:ext cx="1870714" cy="1131782"/>
          </a:xfrm>
          <a:custGeom>
            <a:avLst/>
            <a:gdLst/>
            <a:ahLst/>
            <a:cxnLst/>
            <a:rect r="r" b="b" t="t" l="l"/>
            <a:pathLst>
              <a:path h="1131782" w="1870714">
                <a:moveTo>
                  <a:pt x="0" y="0"/>
                </a:moveTo>
                <a:lnTo>
                  <a:pt x="1870714" y="0"/>
                </a:lnTo>
                <a:lnTo>
                  <a:pt x="1870714" y="1131782"/>
                </a:lnTo>
                <a:lnTo>
                  <a:pt x="0" y="1131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75463" y="4095298"/>
            <a:ext cx="911935" cy="1048202"/>
          </a:xfrm>
          <a:custGeom>
            <a:avLst/>
            <a:gdLst/>
            <a:ahLst/>
            <a:cxnLst/>
            <a:rect r="r" b="b" t="t" l="l"/>
            <a:pathLst>
              <a:path h="1048202" w="911935">
                <a:moveTo>
                  <a:pt x="0" y="0"/>
                </a:moveTo>
                <a:lnTo>
                  <a:pt x="911936" y="0"/>
                </a:lnTo>
                <a:lnTo>
                  <a:pt x="911936" y="1048202"/>
                </a:lnTo>
                <a:lnTo>
                  <a:pt x="0" y="1048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056569" y="5173549"/>
            <a:ext cx="911935" cy="1048202"/>
          </a:xfrm>
          <a:custGeom>
            <a:avLst/>
            <a:gdLst/>
            <a:ahLst/>
            <a:cxnLst/>
            <a:rect r="r" b="b" t="t" l="l"/>
            <a:pathLst>
              <a:path h="1048202" w="911935">
                <a:moveTo>
                  <a:pt x="0" y="0"/>
                </a:moveTo>
                <a:lnTo>
                  <a:pt x="911935" y="0"/>
                </a:lnTo>
                <a:lnTo>
                  <a:pt x="911935" y="1048202"/>
                </a:lnTo>
                <a:lnTo>
                  <a:pt x="0" y="1048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DAGZe-sDMEI</dc:identifier>
  <dcterms:modified xsi:type="dcterms:W3CDTF">2011-08-01T06:04:30Z</dcterms:modified>
  <cp:revision>1</cp:revision>
  <dc:title>Azul itali torres román</dc:title>
</cp:coreProperties>
</file>