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EC4FC-DF17-612E-0898-7B15F9FD9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2DCB10-588F-7219-97DB-A9C8EF95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EDAC3-76AC-0A80-2651-0C026B89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C066E-62EE-FF30-D832-F4B6F804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0C268-EACE-C2CE-1C3A-511C1DC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4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19B35-2404-B527-6568-EB25B14B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C369CF-D99E-235B-930B-AD897051B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A915AE-E3F0-D5BF-C09A-CE1780FD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942DA-8CF0-4C9C-46BD-309F361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33121-59C2-C917-BE1F-3D7C0BE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05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C5083-2DDB-72D0-ABCB-E6966D075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CC9C71-E34C-52BA-7874-66FB4ECC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CE5A1F-E7DA-79EE-3685-F95F620C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CEA74-178C-3B95-2890-974352F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97CF8-2E66-B84E-FC20-0AAD2AA7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9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E4D89-5CFA-4C96-6AD7-677B4184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A7F13-13AB-FFF1-4DE5-C31B77BF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C5B24-4C5B-0D37-4302-415076F4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312EA-2073-DD80-6D55-7E13E1E6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1AF9F3-2909-8763-E7B0-C80C93D2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3736F-2528-ECA1-0ABC-69A678D0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98AB24-232E-6570-B7C8-C0E1AB21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AF358-5276-1100-5721-162E61EC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846D1-46DA-D39D-A76E-CD3B537E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E657C-901E-D79C-0840-0338CB8A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5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52440-B567-F313-1A85-A5C6932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6E5C6-ECF2-5628-507C-2676E226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7CFD6D-5D4A-A62E-172A-990CA3E5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440DE4-77BD-97E1-2CF0-EFC25CD4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F350B-E5DD-7F5C-23C2-051BC1AA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A64ED-9237-C8BF-1C20-8BFFA333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B539-A495-49C2-B60B-FAF5AD84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2E873-9BB6-7DD6-6B2C-4952966A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0C975-9220-5998-5EA5-29126B0D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F8F854-DB8B-86C8-44DB-322FFB245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312A3C-D2BC-7EDD-A1EC-42522EF4D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8D097C-7469-595D-C8E6-F8D70FC9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5706AC-7E3C-B7F9-70A5-86AFC985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AF2A3A-6E27-E40E-2522-DCF65850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3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ABACB-8571-D84A-4979-675616A0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8A03B9-5A6C-5700-64AC-F37279D8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99A5B3-F823-D538-5547-B63D5063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9C4017-FDAC-8BDC-0DC6-20664AC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3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15D860-DFD6-142E-2035-1525A099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2ADD05-B4D4-7835-2AF2-6F5361AA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85FCF-262D-9BCF-5E60-1F5AF13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16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C746B-A9CF-6C2F-7593-6E3DDC4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C88D54-83B7-E9D7-CD81-35543960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BC9610-4652-26AA-9B7D-D8D92EA0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5C519D-D8E6-4299-C72D-08CE5568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5CE95B-0C7B-56A2-6657-8B272CEF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4B7076-623D-87F0-D81C-D1F10AB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56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3ECB6-67A4-B6CA-14D2-67E87D99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4D1448-60EB-AB5C-294B-7C9348A90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68AB6-D570-21DE-AA22-FD318050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92D69-D9A9-BB9D-1951-25A4A536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15846-C09A-D279-8DE8-2806EBB1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0D72E2-C88E-B21A-B199-BA7A8BA1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42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A0A0A5-A349-57C5-1317-6D1E88CA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02850-FDC4-C2E8-8BEF-6B1702CF7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DAF97-77E1-F4A1-DE91-3869F4EB4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ADE7A-D960-3C10-89F6-AADB6C5D8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9BE26-142E-3A04-F2F7-24179B590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91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851F0-5D69-0E72-5F34-305818DE0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010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E9F697-A05F-C6AB-CA8F-340E3E81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53718" y="0"/>
            <a:ext cx="12191980" cy="68567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E3DC79-B081-ECEC-C38C-9E3274D13C3B}"/>
              </a:ext>
            </a:extLst>
          </p:cNvPr>
          <p:cNvSpPr txBox="1"/>
          <p:nvPr/>
        </p:nvSpPr>
        <p:spPr>
          <a:xfrm>
            <a:off x="1313745" y="1992487"/>
            <a:ext cx="8266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0" dirty="0">
                <a:effectLst/>
                <a:latin typeface="UICTFontTextStyleBody"/>
              </a:rPr>
              <a:t>En Japón, las pautas de convivencia están basadas en el respeto, la armonía y la consideración hacia los demás. Aquí tienes algunas claves: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1. Saludo y respeto: Se usa la reverencia como muestra de respeto. La forma de hablar varía según el nivel de formalidad.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2. Respeto por el espacio personal: Evitar el contacto físico innecesario y mantener cierta distancia en público es importante.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3. Silencio en lugares públicos: Hablar en voz baja en trenes, autobuses o lugares concurridos es una norma común.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4. Puntualidad: Ser puntual demuestra respeto por el tiempo de los demás.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5. Normas de limpieza: Es habitual llevarse la basura propia, ya que hay pocos basureros públicos, y quitarse los zapatos al entrar en casas o ciertos espacios.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6. Etiqueta al comer: Es aceptado sorber fideos, pero no usar los palillos para clavar comida o pasársela directamente entre personas.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7. Orden en el transporte: Hacer filas para abordar y ceder asientos a quienes lo necesitan.</a:t>
            </a:r>
            <a:endParaRPr lang="es-MX" b="1" dirty="0">
              <a:effectLst/>
              <a:latin typeface=".AppleSystemUIFont"/>
            </a:endParaRPr>
          </a:p>
          <a:p>
            <a:r>
              <a:rPr lang="es-MX" b="1" i="0" dirty="0">
                <a:effectLst/>
                <a:latin typeface="UICTFontTextStyleBody"/>
              </a:rPr>
              <a:t>8. Discreción con el teléfono: No se habla por celular en trenes u otros espacios públicos.</a:t>
            </a:r>
            <a:endParaRPr lang="es-MX" b="1" dirty="0">
              <a:effectLst/>
              <a:latin typeface=".AppleSystemUIFont"/>
            </a:endParaRPr>
          </a:p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5D2DB5-3CB7-8349-3620-1DA4FD1EE159}"/>
              </a:ext>
            </a:extLst>
          </p:cNvPr>
          <p:cNvSpPr txBox="1"/>
          <p:nvPr/>
        </p:nvSpPr>
        <p:spPr>
          <a:xfrm>
            <a:off x="5446888" y="550496"/>
            <a:ext cx="361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Pautas de convivencia </a:t>
            </a:r>
          </a:p>
        </p:txBody>
      </p:sp>
    </p:spTree>
    <p:extLst>
      <p:ext uri="{BB962C8B-B14F-4D97-AF65-F5344CB8AC3E}">
        <p14:creationId xmlns:p14="http://schemas.microsoft.com/office/powerpoint/2010/main" val="92961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C270C3-9466-939D-2B0C-6E372284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A08484-8762-19F8-C2EA-BBAED9AB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A3D17-297B-9911-0F46-FCDF5C9A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EE95AF-907B-72ED-1F34-5149F9DE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814BCB-7490-5158-8676-01C88852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D74513-9F64-FA02-0E23-EB84CDC5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7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3</cp:revision>
  <dcterms:created xsi:type="dcterms:W3CDTF">2024-12-13T20:11:14Z</dcterms:created>
  <dcterms:modified xsi:type="dcterms:W3CDTF">2024-12-13T20:30:36Z</dcterms:modified>
</cp:coreProperties>
</file>