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Playlist Script" charset="1" panose="00000000000000000000"/>
      <p:regular r:id="rId13"/>
    </p:embeddedFont>
    <p:embeddedFont>
      <p:font typeface="Roboto" charset="1" panose="02000000000000000000"/>
      <p:regular r:id="rId14"/>
    </p:embeddedFont>
    <p:embeddedFont>
      <p:font typeface="Abys" charset="1" panose="00000500000000000000"/>
      <p:regular r:id="rId15"/>
    </p:embeddedFont>
    <p:embeddedFont>
      <p:font typeface="Antonio Light" charset="1" panose="02000303000000000000"/>
      <p:regular r:id="rId16"/>
    </p:embeddedFont>
    <p:embeddedFont>
      <p:font typeface="Bernoru Expanded" charset="1" panose="00000A05000000000000"/>
      <p:regular r:id="rId17"/>
    </p:embeddedFont>
    <p:embeddedFont>
      <p:font typeface="IBM Plex Serif" charset="1" panose="02060503050406000203"/>
      <p:regular r:id="rId18"/>
    </p:embeddedFont>
    <p:embeddedFont>
      <p:font typeface="Fira Code Bold" charset="1" panose="020B0809050000020004"/>
      <p:regular r:id="rId19"/>
    </p:embeddedFont>
    <p:embeddedFont>
      <p:font typeface="Fira Code" charset="1" panose="020B0809050000020004"/>
      <p:regular r:id="rId20"/>
    </p:embeddedFont>
    <p:embeddedFont>
      <p:font typeface="Telegraf" charset="1" panose="00000500000000000000"/>
      <p:regular r:id="rId21"/>
    </p:embeddedFont>
    <p:embeddedFont>
      <p:font typeface="DM Sans" charset="1" panose="00000000000000000000"/>
      <p:regular r:id="rId22"/>
    </p:embeddedFont>
    <p:embeddedFont>
      <p:font typeface="TAN Nimbus" charset="1" panose="00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2" Target="../media/image20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34.png" Type="http://schemas.openxmlformats.org/officeDocument/2006/relationships/image"/><Relationship Id="rId12" Target="../media/image35.svg" Type="http://schemas.openxmlformats.org/officeDocument/2006/relationships/image"/><Relationship Id="rId13" Target="../media/image36.png" Type="http://schemas.openxmlformats.org/officeDocument/2006/relationships/image"/><Relationship Id="rId14" Target="../media/image37.svg" Type="http://schemas.openxmlformats.org/officeDocument/2006/relationships/image"/><Relationship Id="rId15" Target="../media/image38.png" Type="http://schemas.openxmlformats.org/officeDocument/2006/relationships/image"/><Relationship Id="rId16" Target="../media/image39.svg" Type="http://schemas.openxmlformats.org/officeDocument/2006/relationships/image"/><Relationship Id="rId17" Target="../media/image40.png" Type="http://schemas.openxmlformats.org/officeDocument/2006/relationships/image"/><Relationship Id="rId18" Target="../media/image41.svg" Type="http://schemas.openxmlformats.org/officeDocument/2006/relationships/image"/><Relationship Id="rId2" Target="../media/image31.pn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2" Target="../media/image42.jpe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47.gif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es.wikipedia.org/wiki/Juegos_Ol%C3%ADmpicos" TargetMode="External" Type="http://schemas.openxmlformats.org/officeDocument/2006/relationships/hyperlink"/><Relationship Id="rId11" Target="https://es.wikipedia.org/wiki/Evento_multideportivo" TargetMode="External" Type="http://schemas.openxmlformats.org/officeDocument/2006/relationships/hyperlink"/><Relationship Id="rId12" Target="https://es.wikipedia.org/wiki/Barcelona" TargetMode="External" Type="http://schemas.openxmlformats.org/officeDocument/2006/relationships/hyperlink"/><Relationship Id="rId13" Target="https://es.wikipedia.org/wiki/Espa%C3%B1a" TargetMode="External" Type="http://schemas.openxmlformats.org/officeDocument/2006/relationships/hyperlink"/><Relationship Id="rId2" Target="../media/image31.png" Type="http://schemas.openxmlformats.org/officeDocument/2006/relationships/image"/><Relationship Id="rId3" Target="../media/image50.pn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Relationship Id="rId8" Target="../media/image55.pn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66.png" Type="http://schemas.openxmlformats.org/officeDocument/2006/relationships/image"/><Relationship Id="rId12" Target="../media/image67.svg" Type="http://schemas.openxmlformats.org/officeDocument/2006/relationships/image"/><Relationship Id="rId13" Target="../media/image68.png" Type="http://schemas.openxmlformats.org/officeDocument/2006/relationships/image"/><Relationship Id="rId14" Target="../media/image69.svg" Type="http://schemas.openxmlformats.org/officeDocument/2006/relationships/image"/><Relationship Id="rId15" Target="../media/image70.png" Type="http://schemas.openxmlformats.org/officeDocument/2006/relationships/image"/><Relationship Id="rId16" Target="../media/image71.svg" Type="http://schemas.openxmlformats.org/officeDocument/2006/relationships/image"/><Relationship Id="rId17" Target="../media/image72.png" Type="http://schemas.openxmlformats.org/officeDocument/2006/relationships/image"/><Relationship Id="rId18" Target="../media/image73.svg" Type="http://schemas.openxmlformats.org/officeDocument/2006/relationships/image"/><Relationship Id="rId19" Target="../media/image23.png" Type="http://schemas.openxmlformats.org/officeDocument/2006/relationships/image"/><Relationship Id="rId2" Target="../media/image57.jpeg" Type="http://schemas.openxmlformats.org/officeDocument/2006/relationships/image"/><Relationship Id="rId20" Target="../media/image24.svg" Type="http://schemas.openxmlformats.org/officeDocument/2006/relationships/image"/><Relationship Id="rId21" Target="../media/image74.png" Type="http://schemas.openxmlformats.org/officeDocument/2006/relationships/image"/><Relationship Id="rId22" Target="../media/image75.sv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png" Type="http://schemas.openxmlformats.org/officeDocument/2006/relationships/image"/><Relationship Id="rId9" Target="../media/image6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png" Type="http://schemas.openxmlformats.org/officeDocument/2006/relationships/image"/><Relationship Id="rId11" Target="../media/image68.png" Type="http://schemas.openxmlformats.org/officeDocument/2006/relationships/image"/><Relationship Id="rId12" Target="../media/image69.svg" Type="http://schemas.openxmlformats.org/officeDocument/2006/relationships/image"/><Relationship Id="rId13" Target="../media/image70.png" Type="http://schemas.openxmlformats.org/officeDocument/2006/relationships/image"/><Relationship Id="rId14" Target="../media/image71.svg" Type="http://schemas.openxmlformats.org/officeDocument/2006/relationships/image"/><Relationship Id="rId15" Target="../media/image72.png" Type="http://schemas.openxmlformats.org/officeDocument/2006/relationships/image"/><Relationship Id="rId16" Target="../media/image73.svg" Type="http://schemas.openxmlformats.org/officeDocument/2006/relationships/image"/><Relationship Id="rId17" Target="../media/image23.png" Type="http://schemas.openxmlformats.org/officeDocument/2006/relationships/image"/><Relationship Id="rId18" Target="../media/image24.svg" Type="http://schemas.openxmlformats.org/officeDocument/2006/relationships/image"/><Relationship Id="rId19" Target="../media/image82.png" Type="http://schemas.openxmlformats.org/officeDocument/2006/relationships/image"/><Relationship Id="rId2" Target="../media/image76.jpeg" Type="http://schemas.openxmlformats.org/officeDocument/2006/relationships/image"/><Relationship Id="rId20" Target="../media/image83.svg" Type="http://schemas.openxmlformats.org/officeDocument/2006/relationships/image"/><Relationship Id="rId21" Target="../media/image74.png" Type="http://schemas.openxmlformats.org/officeDocument/2006/relationships/image"/><Relationship Id="rId22" Target="../media/image75.sv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77.png" Type="http://schemas.openxmlformats.org/officeDocument/2006/relationships/image"/><Relationship Id="rId6" Target="../media/image78.svg" Type="http://schemas.openxmlformats.org/officeDocument/2006/relationships/image"/><Relationship Id="rId7" Target="../media/image79.png" Type="http://schemas.openxmlformats.org/officeDocument/2006/relationships/image"/><Relationship Id="rId8" Target="../media/image63.png" Type="http://schemas.openxmlformats.org/officeDocument/2006/relationships/image"/><Relationship Id="rId9" Target="../media/image8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12921" y="3573283"/>
            <a:ext cx="2812382" cy="190500"/>
          </a:xfrm>
          <a:custGeom>
            <a:avLst/>
            <a:gdLst/>
            <a:ahLst/>
            <a:cxnLst/>
            <a:rect r="r" b="b" t="t" l="l"/>
            <a:pathLst>
              <a:path h="190500" w="2812382">
                <a:moveTo>
                  <a:pt x="0" y="0"/>
                </a:moveTo>
                <a:lnTo>
                  <a:pt x="2812381" y="0"/>
                </a:lnTo>
                <a:lnTo>
                  <a:pt x="2812381" y="190500"/>
                </a:lnTo>
                <a:lnTo>
                  <a:pt x="0" y="190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1132787">
            <a:off x="-4127063" y="3480412"/>
            <a:ext cx="8872662" cy="8695208"/>
          </a:xfrm>
          <a:custGeom>
            <a:avLst/>
            <a:gdLst/>
            <a:ahLst/>
            <a:cxnLst/>
            <a:rect r="r" b="b" t="t" l="l"/>
            <a:pathLst>
              <a:path h="8695208" w="8872662">
                <a:moveTo>
                  <a:pt x="8872662" y="0"/>
                </a:moveTo>
                <a:lnTo>
                  <a:pt x="0" y="0"/>
                </a:lnTo>
                <a:lnTo>
                  <a:pt x="0" y="8695208"/>
                </a:lnTo>
                <a:lnTo>
                  <a:pt x="8872662" y="8695208"/>
                </a:lnTo>
                <a:lnTo>
                  <a:pt x="88726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7476">
            <a:off x="838587" y="-20642954"/>
            <a:ext cx="21308278" cy="22154164"/>
          </a:xfrm>
          <a:custGeom>
            <a:avLst/>
            <a:gdLst/>
            <a:ahLst/>
            <a:cxnLst/>
            <a:rect r="r" b="b" t="t" l="l"/>
            <a:pathLst>
              <a:path h="22154164" w="21308278">
                <a:moveTo>
                  <a:pt x="0" y="0"/>
                </a:moveTo>
                <a:lnTo>
                  <a:pt x="21308278" y="0"/>
                </a:lnTo>
                <a:lnTo>
                  <a:pt x="21308278" y="22154164"/>
                </a:lnTo>
                <a:lnTo>
                  <a:pt x="0" y="221541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4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5489">
            <a:off x="1985598" y="1366984"/>
            <a:ext cx="1197846" cy="1259685"/>
          </a:xfrm>
          <a:custGeom>
            <a:avLst/>
            <a:gdLst/>
            <a:ahLst/>
            <a:cxnLst/>
            <a:rect r="r" b="b" t="t" l="l"/>
            <a:pathLst>
              <a:path h="1259685" w="1197846">
                <a:moveTo>
                  <a:pt x="0" y="0"/>
                </a:moveTo>
                <a:lnTo>
                  <a:pt x="1197846" y="0"/>
                </a:lnTo>
                <a:lnTo>
                  <a:pt x="1197846" y="1259685"/>
                </a:lnTo>
                <a:lnTo>
                  <a:pt x="0" y="1259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23443">
            <a:off x="14744818" y="-334704"/>
            <a:ext cx="2198849" cy="2150874"/>
          </a:xfrm>
          <a:custGeom>
            <a:avLst/>
            <a:gdLst/>
            <a:ahLst/>
            <a:cxnLst/>
            <a:rect r="r" b="b" t="t" l="l"/>
            <a:pathLst>
              <a:path h="2150874" w="2198849">
                <a:moveTo>
                  <a:pt x="0" y="0"/>
                </a:moveTo>
                <a:lnTo>
                  <a:pt x="2198850" y="0"/>
                </a:lnTo>
                <a:lnTo>
                  <a:pt x="2198850" y="2150875"/>
                </a:lnTo>
                <a:lnTo>
                  <a:pt x="0" y="21508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963326">
            <a:off x="15953778" y="4193533"/>
            <a:ext cx="7056737" cy="5735203"/>
          </a:xfrm>
          <a:custGeom>
            <a:avLst/>
            <a:gdLst/>
            <a:ahLst/>
            <a:cxnLst/>
            <a:rect r="r" b="b" t="t" l="l"/>
            <a:pathLst>
              <a:path h="5735203" w="7056737">
                <a:moveTo>
                  <a:pt x="0" y="0"/>
                </a:moveTo>
                <a:lnTo>
                  <a:pt x="7056738" y="0"/>
                </a:lnTo>
                <a:lnTo>
                  <a:pt x="7056738" y="5735203"/>
                </a:lnTo>
                <a:lnTo>
                  <a:pt x="0" y="5735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250906">
            <a:off x="13387089" y="8601038"/>
            <a:ext cx="7315200" cy="2593571"/>
          </a:xfrm>
          <a:custGeom>
            <a:avLst/>
            <a:gdLst/>
            <a:ahLst/>
            <a:cxnLst/>
            <a:rect r="r" b="b" t="t" l="l"/>
            <a:pathLst>
              <a:path h="2593571" w="7315200">
                <a:moveTo>
                  <a:pt x="0" y="0"/>
                </a:moveTo>
                <a:lnTo>
                  <a:pt x="7315200" y="0"/>
                </a:lnTo>
                <a:lnTo>
                  <a:pt x="7315200" y="2593570"/>
                </a:lnTo>
                <a:lnTo>
                  <a:pt x="0" y="2593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934972" y="1996826"/>
            <a:ext cx="10426125" cy="7064203"/>
          </a:xfrm>
          <a:custGeom>
            <a:avLst/>
            <a:gdLst/>
            <a:ahLst/>
            <a:cxnLst/>
            <a:rect r="r" b="b" t="t" l="l"/>
            <a:pathLst>
              <a:path h="7064203" w="10426125">
                <a:moveTo>
                  <a:pt x="0" y="0"/>
                </a:moveTo>
                <a:lnTo>
                  <a:pt x="10426126" y="0"/>
                </a:lnTo>
                <a:lnTo>
                  <a:pt x="10426126" y="7064204"/>
                </a:lnTo>
                <a:lnTo>
                  <a:pt x="0" y="70642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14985" y="740733"/>
            <a:ext cx="5399013" cy="4114800"/>
          </a:xfrm>
          <a:custGeom>
            <a:avLst/>
            <a:gdLst/>
            <a:ahLst/>
            <a:cxnLst/>
            <a:rect r="r" b="b" t="t" l="l"/>
            <a:pathLst>
              <a:path h="4114800" w="5399013">
                <a:moveTo>
                  <a:pt x="0" y="0"/>
                </a:moveTo>
                <a:lnTo>
                  <a:pt x="5399012" y="0"/>
                </a:lnTo>
                <a:lnTo>
                  <a:pt x="53990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11571" y="4859158"/>
            <a:ext cx="8272807" cy="192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26"/>
              </a:lnSpc>
            </a:pPr>
            <a:r>
              <a:rPr lang="en-US" sz="16251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ESPAÑA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767741" y="7265205"/>
            <a:ext cx="5732057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spc="10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By emmanuel camacho lopez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96690" y="-18157190"/>
            <a:ext cx="21308278" cy="22154164"/>
          </a:xfrm>
          <a:custGeom>
            <a:avLst/>
            <a:gdLst/>
            <a:ahLst/>
            <a:cxnLst/>
            <a:rect r="r" b="b" t="t" l="l"/>
            <a:pathLst>
              <a:path h="22154164" w="21308278">
                <a:moveTo>
                  <a:pt x="0" y="0"/>
                </a:moveTo>
                <a:lnTo>
                  <a:pt x="21308279" y="0"/>
                </a:lnTo>
                <a:lnTo>
                  <a:pt x="21308279" y="22154164"/>
                </a:lnTo>
                <a:lnTo>
                  <a:pt x="0" y="22154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798903" y="3699047"/>
            <a:ext cx="5246370" cy="5246370"/>
            <a:chOff x="0" y="0"/>
            <a:chExt cx="19050000" cy="190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48882" y="766744"/>
              <a:ext cx="18352235" cy="17516512"/>
            </a:xfrm>
            <a:custGeom>
              <a:avLst/>
              <a:gdLst/>
              <a:ahLst/>
              <a:cxnLst/>
              <a:rect r="r" b="b" t="t" l="l"/>
              <a:pathLst>
                <a:path h="17516512" w="18352235">
                  <a:moveTo>
                    <a:pt x="9176118" y="14013"/>
                  </a:moveTo>
                  <a:cubicBezTo>
                    <a:pt x="6042785" y="0"/>
                    <a:pt x="3141451" y="1663572"/>
                    <a:pt x="1570726" y="4374807"/>
                  </a:cubicBezTo>
                  <a:cubicBezTo>
                    <a:pt x="0" y="7086041"/>
                    <a:pt x="0" y="10430470"/>
                    <a:pt x="1570726" y="13141705"/>
                  </a:cubicBezTo>
                  <a:cubicBezTo>
                    <a:pt x="3141451" y="15852939"/>
                    <a:pt x="6042785" y="17516512"/>
                    <a:pt x="9176118" y="17502499"/>
                  </a:cubicBezTo>
                  <a:cubicBezTo>
                    <a:pt x="12309451" y="17516512"/>
                    <a:pt x="15210784" y="15852939"/>
                    <a:pt x="16781510" y="13141705"/>
                  </a:cubicBezTo>
                  <a:cubicBezTo>
                    <a:pt x="18352235" y="10430470"/>
                    <a:pt x="18352235" y="7086041"/>
                    <a:pt x="16781510" y="4374807"/>
                  </a:cubicBezTo>
                  <a:cubicBezTo>
                    <a:pt x="15210784" y="1663572"/>
                    <a:pt x="12309451" y="0"/>
                    <a:pt x="9176118" y="14013"/>
                  </a:cubicBezTo>
                  <a:close/>
                </a:path>
              </a:pathLst>
            </a:custGeom>
            <a:blipFill>
              <a:blip r:embed="rId5"/>
              <a:stretch>
                <a:fillRect l="223" t="-7770" r="223" b="-42321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-876002" y="547155"/>
            <a:ext cx="10020002" cy="1587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496"/>
              </a:lnSpc>
              <a:spcBef>
                <a:spcPct val="0"/>
              </a:spcBef>
            </a:pPr>
            <a:r>
              <a:rPr lang="en-US" sz="10414">
                <a:solidFill>
                  <a:srgbClr val="000000"/>
                </a:solidFill>
                <a:latin typeface="Abys"/>
                <a:ea typeface="Abys"/>
                <a:cs typeface="Abys"/>
                <a:sym typeface="Abys"/>
              </a:rPr>
              <a:t>GOBIERNO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088343" y="1859627"/>
            <a:ext cx="2812382" cy="190500"/>
          </a:xfrm>
          <a:custGeom>
            <a:avLst/>
            <a:gdLst/>
            <a:ahLst/>
            <a:cxnLst/>
            <a:rect r="r" b="b" t="t" l="l"/>
            <a:pathLst>
              <a:path h="190500" w="2812382">
                <a:moveTo>
                  <a:pt x="0" y="0"/>
                </a:moveTo>
                <a:lnTo>
                  <a:pt x="2812381" y="0"/>
                </a:lnTo>
                <a:lnTo>
                  <a:pt x="2812381" y="190500"/>
                </a:lnTo>
                <a:lnTo>
                  <a:pt x="0" y="190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792938">
            <a:off x="1360699" y="6883380"/>
            <a:ext cx="876408" cy="1975003"/>
          </a:xfrm>
          <a:custGeom>
            <a:avLst/>
            <a:gdLst/>
            <a:ahLst/>
            <a:cxnLst/>
            <a:rect r="r" b="b" t="t" l="l"/>
            <a:pathLst>
              <a:path h="1975003" w="876408">
                <a:moveTo>
                  <a:pt x="0" y="0"/>
                </a:moveTo>
                <a:lnTo>
                  <a:pt x="876407" y="0"/>
                </a:lnTo>
                <a:lnTo>
                  <a:pt x="876407" y="1975002"/>
                </a:lnTo>
                <a:lnTo>
                  <a:pt x="0" y="19750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00724" y="3873539"/>
            <a:ext cx="1014694" cy="1269961"/>
          </a:xfrm>
          <a:custGeom>
            <a:avLst/>
            <a:gdLst/>
            <a:ahLst/>
            <a:cxnLst/>
            <a:rect r="r" b="b" t="t" l="l"/>
            <a:pathLst>
              <a:path h="1269961" w="1014694">
                <a:moveTo>
                  <a:pt x="0" y="0"/>
                </a:moveTo>
                <a:lnTo>
                  <a:pt x="1014694" y="0"/>
                </a:lnTo>
                <a:lnTo>
                  <a:pt x="1014694" y="1269961"/>
                </a:lnTo>
                <a:lnTo>
                  <a:pt x="0" y="12699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67893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55668" y="7766685"/>
            <a:ext cx="941326" cy="1178732"/>
          </a:xfrm>
          <a:custGeom>
            <a:avLst/>
            <a:gdLst/>
            <a:ahLst/>
            <a:cxnLst/>
            <a:rect r="r" b="b" t="t" l="l"/>
            <a:pathLst>
              <a:path h="1178732" w="941326">
                <a:moveTo>
                  <a:pt x="0" y="0"/>
                </a:moveTo>
                <a:lnTo>
                  <a:pt x="941326" y="0"/>
                </a:lnTo>
                <a:lnTo>
                  <a:pt x="941326" y="1178732"/>
                </a:lnTo>
                <a:lnTo>
                  <a:pt x="0" y="11787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-132695" b="-38526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-674261">
            <a:off x="15467831" y="1603091"/>
            <a:ext cx="731602" cy="1245419"/>
            <a:chOff x="0" y="0"/>
            <a:chExt cx="975470" cy="1660559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975470" cy="1660559"/>
              <a:chOff x="0" y="0"/>
              <a:chExt cx="1132538" cy="192793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41910" y="43180"/>
                <a:ext cx="1084278" cy="1879678"/>
              </a:xfrm>
              <a:custGeom>
                <a:avLst/>
                <a:gdLst/>
                <a:ahLst/>
                <a:cxnLst/>
                <a:rect r="r" b="b" t="t" l="l"/>
                <a:pathLst>
                  <a:path h="1879678" w="1084278">
                    <a:moveTo>
                      <a:pt x="0" y="0"/>
                    </a:moveTo>
                    <a:lnTo>
                      <a:pt x="1084278" y="0"/>
                    </a:lnTo>
                    <a:lnTo>
                      <a:pt x="1084278" y="1879678"/>
                    </a:lnTo>
                    <a:lnTo>
                      <a:pt x="0" y="187967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35560" y="35560"/>
                <a:ext cx="1096978" cy="1892378"/>
              </a:xfrm>
              <a:custGeom>
                <a:avLst/>
                <a:gdLst/>
                <a:ahLst/>
                <a:cxnLst/>
                <a:rect r="r" b="b" t="t" l="l"/>
                <a:pathLst>
                  <a:path h="1892378" w="1096978">
                    <a:moveTo>
                      <a:pt x="1096978" y="1892378"/>
                    </a:moveTo>
                    <a:lnTo>
                      <a:pt x="0" y="1892378"/>
                    </a:lnTo>
                    <a:lnTo>
                      <a:pt x="0" y="0"/>
                    </a:lnTo>
                    <a:lnTo>
                      <a:pt x="1096978" y="0"/>
                    </a:lnTo>
                    <a:lnTo>
                      <a:pt x="1096978" y="1892378"/>
                    </a:lnTo>
                    <a:close/>
                    <a:moveTo>
                      <a:pt x="12700" y="1879678"/>
                    </a:moveTo>
                    <a:lnTo>
                      <a:pt x="1084278" y="1879678"/>
                    </a:lnTo>
                    <a:lnTo>
                      <a:pt x="1084278" y="12700"/>
                    </a:lnTo>
                    <a:lnTo>
                      <a:pt x="12700" y="12700"/>
                    </a:lnTo>
                    <a:lnTo>
                      <a:pt x="12700" y="187967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084278" cy="1879678"/>
              </a:xfrm>
              <a:custGeom>
                <a:avLst/>
                <a:gdLst/>
                <a:ahLst/>
                <a:cxnLst/>
                <a:rect r="r" b="b" t="t" l="l"/>
                <a:pathLst>
                  <a:path h="1879678" w="1084278">
                    <a:moveTo>
                      <a:pt x="0" y="0"/>
                    </a:moveTo>
                    <a:lnTo>
                      <a:pt x="1084278" y="0"/>
                    </a:lnTo>
                    <a:lnTo>
                      <a:pt x="1084278" y="1879678"/>
                    </a:lnTo>
                    <a:lnTo>
                      <a:pt x="0" y="1879678"/>
                    </a:lnTo>
                    <a:close/>
                  </a:path>
                </a:pathLst>
              </a:custGeom>
              <a:solidFill>
                <a:srgbClr val="F4F1EC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165908" y="96854"/>
              <a:ext cx="643654" cy="13430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000000"/>
                  </a:solidFill>
                  <a:latin typeface="Antonio Light"/>
                  <a:ea typeface="Antonio Light"/>
                  <a:cs typeface="Antonio Light"/>
                  <a:sym typeface="Antonio Light"/>
                </a:rPr>
                <a:t>e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6313774" y="1340704"/>
            <a:ext cx="1273690" cy="975023"/>
            <a:chOff x="0" y="0"/>
            <a:chExt cx="1698253" cy="1300031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1698253" cy="1300031"/>
              <a:chOff x="0" y="0"/>
              <a:chExt cx="2040163" cy="1561766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41910" y="43180"/>
                <a:ext cx="1991903" cy="1513506"/>
              </a:xfrm>
              <a:custGeom>
                <a:avLst/>
                <a:gdLst/>
                <a:ahLst/>
                <a:cxnLst/>
                <a:rect r="r" b="b" t="t" l="l"/>
                <a:pathLst>
                  <a:path h="1513506" w="1991903">
                    <a:moveTo>
                      <a:pt x="0" y="0"/>
                    </a:moveTo>
                    <a:lnTo>
                      <a:pt x="1991903" y="0"/>
                    </a:lnTo>
                    <a:lnTo>
                      <a:pt x="1991903" y="1513506"/>
                    </a:lnTo>
                    <a:lnTo>
                      <a:pt x="0" y="151350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21" id="21"/>
              <p:cNvSpPr/>
              <p:nvPr/>
            </p:nvSpPr>
            <p:spPr>
              <a:xfrm flipH="false" flipV="false" rot="0">
                <a:off x="35560" y="35560"/>
                <a:ext cx="2004603" cy="1526206"/>
              </a:xfrm>
              <a:custGeom>
                <a:avLst/>
                <a:gdLst/>
                <a:ahLst/>
                <a:cxnLst/>
                <a:rect r="r" b="b" t="t" l="l"/>
                <a:pathLst>
                  <a:path h="1526206" w="2004603">
                    <a:moveTo>
                      <a:pt x="2004603" y="1526206"/>
                    </a:moveTo>
                    <a:lnTo>
                      <a:pt x="0" y="1526206"/>
                    </a:lnTo>
                    <a:lnTo>
                      <a:pt x="0" y="0"/>
                    </a:lnTo>
                    <a:lnTo>
                      <a:pt x="2004603" y="0"/>
                    </a:lnTo>
                    <a:lnTo>
                      <a:pt x="2004603" y="1526206"/>
                    </a:lnTo>
                    <a:close/>
                    <a:moveTo>
                      <a:pt x="12700" y="1513506"/>
                    </a:moveTo>
                    <a:lnTo>
                      <a:pt x="1991903" y="1513506"/>
                    </a:lnTo>
                    <a:lnTo>
                      <a:pt x="1991903" y="12700"/>
                    </a:lnTo>
                    <a:lnTo>
                      <a:pt x="12700" y="12700"/>
                    </a:lnTo>
                    <a:lnTo>
                      <a:pt x="12700" y="151350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991903" cy="1513506"/>
              </a:xfrm>
              <a:custGeom>
                <a:avLst/>
                <a:gdLst/>
                <a:ahLst/>
                <a:cxnLst/>
                <a:rect r="r" b="b" t="t" l="l"/>
                <a:pathLst>
                  <a:path h="1513506" w="1991903">
                    <a:moveTo>
                      <a:pt x="0" y="0"/>
                    </a:moveTo>
                    <a:lnTo>
                      <a:pt x="1991903" y="0"/>
                    </a:lnTo>
                    <a:lnTo>
                      <a:pt x="1991903" y="1513506"/>
                    </a:lnTo>
                    <a:lnTo>
                      <a:pt x="0" y="1513506"/>
                    </a:lnTo>
                    <a:close/>
                  </a:path>
                </a:pathLst>
              </a:custGeom>
              <a:solidFill>
                <a:srgbClr val="F4F1EC"/>
              </a:solid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180518" y="-13481"/>
              <a:ext cx="1337217" cy="12126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618"/>
                </a:lnSpc>
                <a:spcBef>
                  <a:spcPct val="0"/>
                </a:spcBef>
              </a:pPr>
              <a:r>
                <a:rPr lang="en-US" sz="5442">
                  <a:solidFill>
                    <a:srgbClr val="000000"/>
                  </a:solidFill>
                  <a:latin typeface="Bernoru Expanded"/>
                  <a:ea typeface="Bernoru Expanded"/>
                  <a:cs typeface="Bernoru Expanded"/>
                  <a:sym typeface="Bernoru Expanded"/>
                </a:rPr>
                <a:t>s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632092">
            <a:off x="17739441" y="1646888"/>
            <a:ext cx="854707" cy="1157824"/>
            <a:chOff x="0" y="0"/>
            <a:chExt cx="1139609" cy="1543766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1139609" cy="1543766"/>
              <a:chOff x="0" y="0"/>
              <a:chExt cx="1297325" cy="1757414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41910" y="43180"/>
                <a:ext cx="1249065" cy="1709154"/>
              </a:xfrm>
              <a:custGeom>
                <a:avLst/>
                <a:gdLst/>
                <a:ahLst/>
                <a:cxnLst/>
                <a:rect r="r" b="b" t="t" l="l"/>
                <a:pathLst>
                  <a:path h="1709154" w="1249065">
                    <a:moveTo>
                      <a:pt x="0" y="0"/>
                    </a:moveTo>
                    <a:lnTo>
                      <a:pt x="1249065" y="0"/>
                    </a:lnTo>
                    <a:lnTo>
                      <a:pt x="1249065" y="1709154"/>
                    </a:lnTo>
                    <a:lnTo>
                      <a:pt x="0" y="17091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35560" y="35560"/>
                <a:ext cx="1261765" cy="1721854"/>
              </a:xfrm>
              <a:custGeom>
                <a:avLst/>
                <a:gdLst/>
                <a:ahLst/>
                <a:cxnLst/>
                <a:rect r="r" b="b" t="t" l="l"/>
                <a:pathLst>
                  <a:path h="1721854" w="1261765">
                    <a:moveTo>
                      <a:pt x="1261765" y="1721854"/>
                    </a:moveTo>
                    <a:lnTo>
                      <a:pt x="0" y="1721854"/>
                    </a:lnTo>
                    <a:lnTo>
                      <a:pt x="0" y="0"/>
                    </a:lnTo>
                    <a:lnTo>
                      <a:pt x="1261765" y="0"/>
                    </a:lnTo>
                    <a:lnTo>
                      <a:pt x="1261765" y="1721854"/>
                    </a:lnTo>
                    <a:close/>
                    <a:moveTo>
                      <a:pt x="12700" y="1709154"/>
                    </a:moveTo>
                    <a:lnTo>
                      <a:pt x="1249065" y="1709154"/>
                    </a:lnTo>
                    <a:lnTo>
                      <a:pt x="1249065" y="12700"/>
                    </a:lnTo>
                    <a:lnTo>
                      <a:pt x="12700" y="12700"/>
                    </a:lnTo>
                    <a:lnTo>
                      <a:pt x="12700" y="17091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249065" cy="1709154"/>
              </a:xfrm>
              <a:custGeom>
                <a:avLst/>
                <a:gdLst/>
                <a:ahLst/>
                <a:cxnLst/>
                <a:rect r="r" b="b" t="t" l="l"/>
                <a:pathLst>
                  <a:path h="1709154" w="1249065">
                    <a:moveTo>
                      <a:pt x="0" y="0"/>
                    </a:moveTo>
                    <a:lnTo>
                      <a:pt x="1249065" y="0"/>
                    </a:lnTo>
                    <a:lnTo>
                      <a:pt x="1249065" y="1709154"/>
                    </a:lnTo>
                    <a:lnTo>
                      <a:pt x="0" y="1709154"/>
                    </a:lnTo>
                    <a:close/>
                  </a:path>
                </a:pathLst>
              </a:custGeom>
              <a:solidFill>
                <a:srgbClr val="F4F1EC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140460" y="47983"/>
              <a:ext cx="858690" cy="1333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  <a:spcBef>
                  <a:spcPct val="0"/>
                </a:spcBef>
              </a:pPr>
              <a:r>
                <a:rPr lang="en-US" sz="6000">
                  <a:solidFill>
                    <a:srgbClr val="000000"/>
                  </a:solidFill>
                  <a:latin typeface="IBM Plex Serif"/>
                  <a:ea typeface="IBM Plex Serif"/>
                  <a:cs typeface="IBM Plex Serif"/>
                  <a:sym typeface="IBM Plex Serif"/>
                </a:rPr>
                <a:t>p</a:t>
              </a: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689391">
            <a:off x="15259288" y="6385881"/>
            <a:ext cx="733448" cy="938131"/>
          </a:xfrm>
          <a:custGeom>
            <a:avLst/>
            <a:gdLst/>
            <a:ahLst/>
            <a:cxnLst/>
            <a:rect r="r" b="b" t="t" l="l"/>
            <a:pathLst>
              <a:path h="938131" w="733448">
                <a:moveTo>
                  <a:pt x="0" y="0"/>
                </a:moveTo>
                <a:lnTo>
                  <a:pt x="733448" y="0"/>
                </a:lnTo>
                <a:lnTo>
                  <a:pt x="733448" y="938131"/>
                </a:lnTo>
                <a:lnTo>
                  <a:pt x="0" y="9381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7273286" y="5226367"/>
            <a:ext cx="8080205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  <a:spcBef>
                <a:spcPct val="0"/>
              </a:spcBef>
            </a:pPr>
            <a:r>
              <a:rPr lang="en-US" sz="2250" spc="10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 forma política del Estado español es la monarquía parlamentaria. El rey es el Jefe del Estado y todos sus actos deben ser refrendados por el Gobierno, de acuerdo con lo establecido en la Constitución en su Título II dedicado a la Corona.</a:t>
            </a:r>
          </a:p>
          <a:p>
            <a:pPr algn="ctr">
              <a:lnSpc>
                <a:spcPts val="314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12921" y="3573283"/>
            <a:ext cx="2812382" cy="190500"/>
          </a:xfrm>
          <a:custGeom>
            <a:avLst/>
            <a:gdLst/>
            <a:ahLst/>
            <a:cxnLst/>
            <a:rect r="r" b="b" t="t" l="l"/>
            <a:pathLst>
              <a:path h="190500" w="2812382">
                <a:moveTo>
                  <a:pt x="0" y="0"/>
                </a:moveTo>
                <a:lnTo>
                  <a:pt x="2812381" y="0"/>
                </a:lnTo>
                <a:lnTo>
                  <a:pt x="2812381" y="190500"/>
                </a:lnTo>
                <a:lnTo>
                  <a:pt x="0" y="190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1132787">
            <a:off x="-4127063" y="3480412"/>
            <a:ext cx="8872662" cy="8695208"/>
          </a:xfrm>
          <a:custGeom>
            <a:avLst/>
            <a:gdLst/>
            <a:ahLst/>
            <a:cxnLst/>
            <a:rect r="r" b="b" t="t" l="l"/>
            <a:pathLst>
              <a:path h="8695208" w="8872662">
                <a:moveTo>
                  <a:pt x="8872662" y="0"/>
                </a:moveTo>
                <a:lnTo>
                  <a:pt x="0" y="0"/>
                </a:lnTo>
                <a:lnTo>
                  <a:pt x="0" y="8695208"/>
                </a:lnTo>
                <a:lnTo>
                  <a:pt x="8872662" y="8695208"/>
                </a:lnTo>
                <a:lnTo>
                  <a:pt x="88726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37476">
            <a:off x="838587" y="-20642954"/>
            <a:ext cx="21308278" cy="22154164"/>
          </a:xfrm>
          <a:custGeom>
            <a:avLst/>
            <a:gdLst/>
            <a:ahLst/>
            <a:cxnLst/>
            <a:rect r="r" b="b" t="t" l="l"/>
            <a:pathLst>
              <a:path h="22154164" w="21308278">
                <a:moveTo>
                  <a:pt x="0" y="0"/>
                </a:moveTo>
                <a:lnTo>
                  <a:pt x="21308278" y="0"/>
                </a:lnTo>
                <a:lnTo>
                  <a:pt x="21308278" y="22154164"/>
                </a:lnTo>
                <a:lnTo>
                  <a:pt x="0" y="221541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4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48206" y="8218308"/>
            <a:ext cx="5257535" cy="1687170"/>
            <a:chOff x="0" y="0"/>
            <a:chExt cx="3966360" cy="12728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66360" cy="1272825"/>
            </a:xfrm>
            <a:custGeom>
              <a:avLst/>
              <a:gdLst/>
              <a:ahLst/>
              <a:cxnLst/>
              <a:rect r="r" b="b" t="t" l="l"/>
              <a:pathLst>
                <a:path h="1272825" w="3966360">
                  <a:moveTo>
                    <a:pt x="44176" y="0"/>
                  </a:moveTo>
                  <a:lnTo>
                    <a:pt x="3922184" y="0"/>
                  </a:lnTo>
                  <a:cubicBezTo>
                    <a:pt x="3933900" y="0"/>
                    <a:pt x="3945137" y="4654"/>
                    <a:pt x="3953421" y="12939"/>
                  </a:cubicBezTo>
                  <a:cubicBezTo>
                    <a:pt x="3961706" y="21224"/>
                    <a:pt x="3966360" y="32460"/>
                    <a:pt x="3966360" y="44176"/>
                  </a:cubicBezTo>
                  <a:lnTo>
                    <a:pt x="3966360" y="1228649"/>
                  </a:lnTo>
                  <a:cubicBezTo>
                    <a:pt x="3966360" y="1240365"/>
                    <a:pt x="3961706" y="1251602"/>
                    <a:pt x="3953421" y="1259887"/>
                  </a:cubicBezTo>
                  <a:cubicBezTo>
                    <a:pt x="3945137" y="1268171"/>
                    <a:pt x="3933900" y="1272825"/>
                    <a:pt x="3922184" y="1272825"/>
                  </a:cubicBezTo>
                  <a:lnTo>
                    <a:pt x="44176" y="1272825"/>
                  </a:lnTo>
                  <a:cubicBezTo>
                    <a:pt x="32460" y="1272825"/>
                    <a:pt x="21224" y="1268171"/>
                    <a:pt x="12939" y="1259887"/>
                  </a:cubicBezTo>
                  <a:cubicBezTo>
                    <a:pt x="4654" y="1251602"/>
                    <a:pt x="0" y="1240365"/>
                    <a:pt x="0" y="1228649"/>
                  </a:cubicBezTo>
                  <a:lnTo>
                    <a:pt x="0" y="44176"/>
                  </a:lnTo>
                  <a:cubicBezTo>
                    <a:pt x="0" y="32460"/>
                    <a:pt x="4654" y="21224"/>
                    <a:pt x="12939" y="12939"/>
                  </a:cubicBezTo>
                  <a:cubicBezTo>
                    <a:pt x="21224" y="4654"/>
                    <a:pt x="32460" y="0"/>
                    <a:pt x="44176" y="0"/>
                  </a:cubicBezTo>
                  <a:close/>
                </a:path>
              </a:pathLst>
            </a:custGeom>
            <a:solidFill>
              <a:srgbClr val="F4F1EC"/>
            </a:solidFill>
            <a:ln cap="rnd">
              <a:noFill/>
              <a:prstDash val="sysDot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3966360" cy="13014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1960"/>
                </a:lnSpc>
              </a:pPr>
              <a:r>
                <a:rPr lang="en-US" sz="1400" b="true">
                  <a:solidFill>
                    <a:srgbClr val="000000"/>
                  </a:solidFill>
                  <a:latin typeface="Fira Code Bold"/>
                  <a:ea typeface="Fira Code Bold"/>
                  <a:cs typeface="Fira Code Bold"/>
                  <a:sym typeface="Fira Code Bold"/>
                </a:rPr>
                <a:t>Tip:</a:t>
              </a:r>
              <a:r>
                <a:rPr lang="en-US" sz="1400">
                  <a:solidFill>
                    <a:srgbClr val="000000"/>
                  </a:solidFill>
                  <a:latin typeface="Fira Code"/>
                  <a:ea typeface="Fira Code"/>
                  <a:cs typeface="Fira Code"/>
                  <a:sym typeface="Fira Code"/>
                </a:rPr>
                <a:t> Use links to go to different online videos outside your presentation. </a:t>
              </a:r>
            </a:p>
            <a:p>
              <a:pPr algn="l">
                <a:lnSpc>
                  <a:spcPts val="1960"/>
                </a:lnSpc>
              </a:pPr>
              <a:r>
                <a:rPr lang="en-US" sz="1400" b="true">
                  <a:solidFill>
                    <a:srgbClr val="000000"/>
                  </a:solidFill>
                  <a:latin typeface="Fira Code Bold"/>
                  <a:ea typeface="Fira Code Bold"/>
                  <a:cs typeface="Fira Code Bold"/>
                  <a:sym typeface="Fira Code Bold"/>
                </a:rPr>
                <a:t>How: </a:t>
              </a:r>
              <a:r>
                <a:rPr lang="en-US" sz="1400">
                  <a:solidFill>
                    <a:srgbClr val="000000"/>
                  </a:solidFill>
                  <a:latin typeface="Fira Code"/>
                  <a:ea typeface="Fira Code"/>
                  <a:cs typeface="Fira Code"/>
                  <a:sym typeface="Fira Code"/>
                </a:rPr>
                <a:t>Highlight text, click on the link symbol on the toolbar, and insert the link you</a:t>
              </a:r>
            </a:p>
            <a:p>
              <a:pPr algn="l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Fira Code"/>
                  <a:ea typeface="Fira Code"/>
                  <a:cs typeface="Fira Code"/>
                  <a:sym typeface="Fira Code"/>
                </a:rPr>
                <a:t>want to connect.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501182" y="6641851"/>
            <a:ext cx="1014694" cy="1269961"/>
          </a:xfrm>
          <a:custGeom>
            <a:avLst/>
            <a:gdLst/>
            <a:ahLst/>
            <a:cxnLst/>
            <a:rect r="r" b="b" t="t" l="l"/>
            <a:pathLst>
              <a:path h="1269961" w="1014694">
                <a:moveTo>
                  <a:pt x="0" y="0"/>
                </a:moveTo>
                <a:lnTo>
                  <a:pt x="1014694" y="0"/>
                </a:lnTo>
                <a:lnTo>
                  <a:pt x="1014694" y="1269962"/>
                </a:lnTo>
                <a:lnTo>
                  <a:pt x="0" y="12699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7893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55489">
            <a:off x="1985598" y="1366984"/>
            <a:ext cx="1197846" cy="1259685"/>
          </a:xfrm>
          <a:custGeom>
            <a:avLst/>
            <a:gdLst/>
            <a:ahLst/>
            <a:cxnLst/>
            <a:rect r="r" b="b" t="t" l="l"/>
            <a:pathLst>
              <a:path h="1259685" w="1197846">
                <a:moveTo>
                  <a:pt x="0" y="0"/>
                </a:moveTo>
                <a:lnTo>
                  <a:pt x="1197846" y="0"/>
                </a:lnTo>
                <a:lnTo>
                  <a:pt x="1197846" y="1259685"/>
                </a:lnTo>
                <a:lnTo>
                  <a:pt x="0" y="1259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623443">
            <a:off x="14744818" y="-334704"/>
            <a:ext cx="2198849" cy="2150874"/>
          </a:xfrm>
          <a:custGeom>
            <a:avLst/>
            <a:gdLst/>
            <a:ahLst/>
            <a:cxnLst/>
            <a:rect r="r" b="b" t="t" l="l"/>
            <a:pathLst>
              <a:path h="2150874" w="2198849">
                <a:moveTo>
                  <a:pt x="0" y="0"/>
                </a:moveTo>
                <a:lnTo>
                  <a:pt x="2198850" y="0"/>
                </a:lnTo>
                <a:lnTo>
                  <a:pt x="2198850" y="2150875"/>
                </a:lnTo>
                <a:lnTo>
                  <a:pt x="0" y="21508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963326">
            <a:off x="15953778" y="4193533"/>
            <a:ext cx="7056737" cy="5735203"/>
          </a:xfrm>
          <a:custGeom>
            <a:avLst/>
            <a:gdLst/>
            <a:ahLst/>
            <a:cxnLst/>
            <a:rect r="r" b="b" t="t" l="l"/>
            <a:pathLst>
              <a:path h="5735203" w="7056737">
                <a:moveTo>
                  <a:pt x="0" y="0"/>
                </a:moveTo>
                <a:lnTo>
                  <a:pt x="7056738" y="0"/>
                </a:lnTo>
                <a:lnTo>
                  <a:pt x="7056738" y="5735203"/>
                </a:lnTo>
                <a:lnTo>
                  <a:pt x="0" y="5735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250906">
            <a:off x="13387089" y="8601038"/>
            <a:ext cx="7315200" cy="2593571"/>
          </a:xfrm>
          <a:custGeom>
            <a:avLst/>
            <a:gdLst/>
            <a:ahLst/>
            <a:cxnLst/>
            <a:rect r="r" b="b" t="t" l="l"/>
            <a:pathLst>
              <a:path h="2593571" w="7315200">
                <a:moveTo>
                  <a:pt x="0" y="0"/>
                </a:moveTo>
                <a:lnTo>
                  <a:pt x="7315200" y="0"/>
                </a:lnTo>
                <a:lnTo>
                  <a:pt x="7315200" y="2593570"/>
                </a:lnTo>
                <a:lnTo>
                  <a:pt x="0" y="25935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336746" y="2516008"/>
            <a:ext cx="961450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Abys"/>
                <a:ea typeface="Abys"/>
                <a:cs typeface="Abys"/>
                <a:sym typeface="Abys"/>
              </a:rPr>
              <a:t>PAUTAS DE CONVIVENCIA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336746" y="4155578"/>
            <a:ext cx="9614508" cy="2727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000000"/>
                </a:solidFill>
                <a:latin typeface="Fira Code"/>
                <a:ea typeface="Fira Code"/>
                <a:cs typeface="Fira Code"/>
                <a:sym typeface="Fira Code"/>
              </a:rPr>
              <a:t>Las pautas de convivencia en España son variadas y están fundamentadas en principios de respeto, tolerancia, solidaridad y civismo. Aunque varían en función de la región o la comunidad autónoma, estos principios son esenciales para el desarrollo de una sociedad inclusiva y armoniosa.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9397">
            <a:off x="12160740" y="6602659"/>
            <a:ext cx="7982166" cy="6487324"/>
          </a:xfrm>
          <a:custGeom>
            <a:avLst/>
            <a:gdLst/>
            <a:ahLst/>
            <a:cxnLst/>
            <a:rect r="r" b="b" t="t" l="l"/>
            <a:pathLst>
              <a:path h="6487324" w="7982166">
                <a:moveTo>
                  <a:pt x="0" y="0"/>
                </a:moveTo>
                <a:lnTo>
                  <a:pt x="7982167" y="0"/>
                </a:lnTo>
                <a:lnTo>
                  <a:pt x="7982167" y="6487324"/>
                </a:lnTo>
                <a:lnTo>
                  <a:pt x="0" y="6487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78435">
            <a:off x="-1207466" y="-1685005"/>
            <a:ext cx="7315200" cy="2593571"/>
          </a:xfrm>
          <a:custGeom>
            <a:avLst/>
            <a:gdLst/>
            <a:ahLst/>
            <a:cxnLst/>
            <a:rect r="r" b="b" t="t" l="l"/>
            <a:pathLst>
              <a:path h="2593571" w="7315200">
                <a:moveTo>
                  <a:pt x="0" y="0"/>
                </a:moveTo>
                <a:lnTo>
                  <a:pt x="7315200" y="0"/>
                </a:lnTo>
                <a:lnTo>
                  <a:pt x="7315200" y="2593571"/>
                </a:lnTo>
                <a:lnTo>
                  <a:pt x="0" y="25935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76970" y="-9525"/>
            <a:ext cx="5924127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Abys"/>
                <a:ea typeface="Abys"/>
                <a:cs typeface="Abys"/>
                <a:sym typeface="Abys"/>
              </a:rPr>
              <a:t>pautas de convivencia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156101" y="2910596"/>
            <a:ext cx="10112412" cy="4989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1. Respeto a la Ley y los Derechos Humanos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En España, el respeto a la ley y los derechos fundamentales de los ciudadanos es esencial. La Constitución Española (1978) garantiza derechos fundamentales como la libertad de expresión, la igualdad, y la libertad de religión.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Es importante acatar las leyes locales, regionales y nacionales, así como respetar los derechos humanos de todas las personas, sin discriminación por género, orientación sexual, raza, religión o nacionalidad.</a:t>
            </a:r>
          </a:p>
          <a:p>
            <a:pPr algn="l">
              <a:lnSpc>
                <a:spcPts val="2550"/>
              </a:lnSpc>
            </a:pP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2. Tolerancia y Respeto Mutuo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La convivencia en España promueve una actitud de tolerancia hacia las diferencias culturales, ideológicas y religiosas. España es un país diverso, con varias lenguas oficiales (castellano, catalán, gallego, y vasco), y en muchas regiones se valora el respeto por la pluralidad.</a:t>
            </a:r>
          </a:p>
          <a:p>
            <a:pPr algn="l">
              <a:lnSpc>
                <a:spcPts val="2550"/>
              </a:lnSpc>
            </a:pPr>
            <a:r>
              <a:rPr lang="en-US" sz="17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La convivencia intercultural y el respeto a los derechos de los inmigrantes son elementos clave en las pautas sociales españolas.</a:t>
            </a:r>
          </a:p>
          <a:p>
            <a:pPr algn="l">
              <a:lnSpc>
                <a:spcPts val="360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140517">
            <a:off x="4518438" y="2483668"/>
            <a:ext cx="2250155" cy="152417"/>
          </a:xfrm>
          <a:custGeom>
            <a:avLst/>
            <a:gdLst/>
            <a:ahLst/>
            <a:cxnLst/>
            <a:rect r="r" b="b" t="t" l="l"/>
            <a:pathLst>
              <a:path h="152417" w="2250155">
                <a:moveTo>
                  <a:pt x="0" y="0"/>
                </a:moveTo>
                <a:lnTo>
                  <a:pt x="2250155" y="0"/>
                </a:lnTo>
                <a:lnTo>
                  <a:pt x="2250155" y="152417"/>
                </a:lnTo>
                <a:lnTo>
                  <a:pt x="0" y="1524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2573975" y="6227812"/>
            <a:ext cx="3063213" cy="1669451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-555489">
            <a:off x="8282795" y="7985415"/>
            <a:ext cx="1197846" cy="1259685"/>
          </a:xfrm>
          <a:custGeom>
            <a:avLst/>
            <a:gdLst/>
            <a:ahLst/>
            <a:cxnLst/>
            <a:rect r="r" b="b" t="t" l="l"/>
            <a:pathLst>
              <a:path h="1259685" w="1197846">
                <a:moveTo>
                  <a:pt x="0" y="0"/>
                </a:moveTo>
                <a:lnTo>
                  <a:pt x="1197846" y="0"/>
                </a:lnTo>
                <a:lnTo>
                  <a:pt x="1197846" y="1259685"/>
                </a:lnTo>
                <a:lnTo>
                  <a:pt x="0" y="1259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23443">
            <a:off x="14904026" y="-349180"/>
            <a:ext cx="2022654" cy="1978523"/>
          </a:xfrm>
          <a:custGeom>
            <a:avLst/>
            <a:gdLst/>
            <a:ahLst/>
            <a:cxnLst/>
            <a:rect r="r" b="b" t="t" l="l"/>
            <a:pathLst>
              <a:path h="1978523" w="2022654">
                <a:moveTo>
                  <a:pt x="0" y="0"/>
                </a:moveTo>
                <a:lnTo>
                  <a:pt x="2022654" y="0"/>
                </a:lnTo>
                <a:lnTo>
                  <a:pt x="2022654" y="1978524"/>
                </a:lnTo>
                <a:lnTo>
                  <a:pt x="0" y="19785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825694">
            <a:off x="-5229096" y="6121206"/>
            <a:ext cx="9278707" cy="8772595"/>
          </a:xfrm>
          <a:custGeom>
            <a:avLst/>
            <a:gdLst/>
            <a:ahLst/>
            <a:cxnLst/>
            <a:rect r="r" b="b" t="t" l="l"/>
            <a:pathLst>
              <a:path h="8772595" w="9278707">
                <a:moveTo>
                  <a:pt x="0" y="0"/>
                </a:moveTo>
                <a:lnTo>
                  <a:pt x="9278707" y="0"/>
                </a:lnTo>
                <a:lnTo>
                  <a:pt x="9278707" y="8772596"/>
                </a:lnTo>
                <a:lnTo>
                  <a:pt x="0" y="8772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9695" y="8616846"/>
            <a:ext cx="3641240" cy="359572"/>
          </a:xfrm>
          <a:custGeom>
            <a:avLst/>
            <a:gdLst/>
            <a:ahLst/>
            <a:cxnLst/>
            <a:rect r="r" b="b" t="t" l="l"/>
            <a:pathLst>
              <a:path h="359572" w="3641240">
                <a:moveTo>
                  <a:pt x="0" y="0"/>
                </a:moveTo>
                <a:lnTo>
                  <a:pt x="3641240" y="0"/>
                </a:lnTo>
                <a:lnTo>
                  <a:pt x="3641240" y="359573"/>
                </a:lnTo>
                <a:lnTo>
                  <a:pt x="0" y="359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00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18649" y="8619069"/>
            <a:ext cx="3641240" cy="359572"/>
          </a:xfrm>
          <a:custGeom>
            <a:avLst/>
            <a:gdLst/>
            <a:ahLst/>
            <a:cxnLst/>
            <a:rect r="r" b="b" t="t" l="l"/>
            <a:pathLst>
              <a:path h="359572" w="3641240">
                <a:moveTo>
                  <a:pt x="0" y="0"/>
                </a:moveTo>
                <a:lnTo>
                  <a:pt x="3641240" y="0"/>
                </a:lnTo>
                <a:lnTo>
                  <a:pt x="3641240" y="359573"/>
                </a:lnTo>
                <a:lnTo>
                  <a:pt x="0" y="359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00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4328832"/>
            <a:ext cx="13731959" cy="9304065"/>
          </a:xfrm>
          <a:custGeom>
            <a:avLst/>
            <a:gdLst/>
            <a:ahLst/>
            <a:cxnLst/>
            <a:rect r="r" b="b" t="t" l="l"/>
            <a:pathLst>
              <a:path h="9304065" w="13731959">
                <a:moveTo>
                  <a:pt x="0" y="0"/>
                </a:moveTo>
                <a:lnTo>
                  <a:pt x="13731959" y="0"/>
                </a:lnTo>
                <a:lnTo>
                  <a:pt x="13731959" y="9304065"/>
                </a:lnTo>
                <a:lnTo>
                  <a:pt x="0" y="9304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28111" y="8619069"/>
            <a:ext cx="3641240" cy="359572"/>
          </a:xfrm>
          <a:custGeom>
            <a:avLst/>
            <a:gdLst/>
            <a:ahLst/>
            <a:cxnLst/>
            <a:rect r="r" b="b" t="t" l="l"/>
            <a:pathLst>
              <a:path h="359572" w="3641240">
                <a:moveTo>
                  <a:pt x="0" y="0"/>
                </a:moveTo>
                <a:lnTo>
                  <a:pt x="3641240" y="0"/>
                </a:lnTo>
                <a:lnTo>
                  <a:pt x="3641240" y="359573"/>
                </a:lnTo>
                <a:lnTo>
                  <a:pt x="0" y="359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00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97065" y="8621292"/>
            <a:ext cx="3641240" cy="359572"/>
          </a:xfrm>
          <a:custGeom>
            <a:avLst/>
            <a:gdLst/>
            <a:ahLst/>
            <a:cxnLst/>
            <a:rect r="r" b="b" t="t" l="l"/>
            <a:pathLst>
              <a:path h="359572" w="3641240">
                <a:moveTo>
                  <a:pt x="0" y="0"/>
                </a:moveTo>
                <a:lnTo>
                  <a:pt x="3641240" y="0"/>
                </a:lnTo>
                <a:lnTo>
                  <a:pt x="3641240" y="359572"/>
                </a:lnTo>
                <a:lnTo>
                  <a:pt x="0" y="359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000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772269" y="-2727163"/>
            <a:ext cx="12392130" cy="8396267"/>
          </a:xfrm>
          <a:custGeom>
            <a:avLst/>
            <a:gdLst/>
            <a:ahLst/>
            <a:cxnLst/>
            <a:rect r="r" b="b" t="t" l="l"/>
            <a:pathLst>
              <a:path h="8396267" w="12392130">
                <a:moveTo>
                  <a:pt x="0" y="0"/>
                </a:moveTo>
                <a:lnTo>
                  <a:pt x="12392130" y="0"/>
                </a:lnTo>
                <a:lnTo>
                  <a:pt x="12392130" y="8396266"/>
                </a:lnTo>
                <a:lnTo>
                  <a:pt x="0" y="839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28700" y="2640715"/>
            <a:ext cx="3683230" cy="6056777"/>
            <a:chOff x="0" y="0"/>
            <a:chExt cx="1233755" cy="202881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33755" cy="2028811"/>
            </a:xfrm>
            <a:custGeom>
              <a:avLst/>
              <a:gdLst/>
              <a:ahLst/>
              <a:cxnLst/>
              <a:rect r="r" b="b" t="t" l="l"/>
              <a:pathLst>
                <a:path h="2028811" w="1233755">
                  <a:moveTo>
                    <a:pt x="63058" y="0"/>
                  </a:moveTo>
                  <a:lnTo>
                    <a:pt x="1170697" y="0"/>
                  </a:lnTo>
                  <a:cubicBezTo>
                    <a:pt x="1205523" y="0"/>
                    <a:pt x="1233755" y="28232"/>
                    <a:pt x="1233755" y="63058"/>
                  </a:cubicBezTo>
                  <a:lnTo>
                    <a:pt x="1233755" y="1965753"/>
                  </a:lnTo>
                  <a:cubicBezTo>
                    <a:pt x="1233755" y="2000579"/>
                    <a:pt x="1205523" y="2028811"/>
                    <a:pt x="1170697" y="2028811"/>
                  </a:cubicBezTo>
                  <a:lnTo>
                    <a:pt x="63058" y="2028811"/>
                  </a:lnTo>
                  <a:cubicBezTo>
                    <a:pt x="28232" y="2028811"/>
                    <a:pt x="0" y="2000579"/>
                    <a:pt x="0" y="1965753"/>
                  </a:cubicBezTo>
                  <a:lnTo>
                    <a:pt x="0" y="63058"/>
                  </a:lnTo>
                  <a:cubicBezTo>
                    <a:pt x="0" y="28232"/>
                    <a:pt x="28232" y="0"/>
                    <a:pt x="6305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BF2631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33755" cy="20669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54701" y="2890457"/>
            <a:ext cx="3231229" cy="323122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0" t="-18951" r="0" b="-18951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197654" y="2642938"/>
            <a:ext cx="3683230" cy="6054554"/>
            <a:chOff x="0" y="0"/>
            <a:chExt cx="1233755" cy="202806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33755" cy="2028067"/>
            </a:xfrm>
            <a:custGeom>
              <a:avLst/>
              <a:gdLst/>
              <a:ahLst/>
              <a:cxnLst/>
              <a:rect r="r" b="b" t="t" l="l"/>
              <a:pathLst>
                <a:path h="2028067" w="1233755">
                  <a:moveTo>
                    <a:pt x="63058" y="0"/>
                  </a:moveTo>
                  <a:lnTo>
                    <a:pt x="1170697" y="0"/>
                  </a:lnTo>
                  <a:cubicBezTo>
                    <a:pt x="1205523" y="0"/>
                    <a:pt x="1233755" y="28232"/>
                    <a:pt x="1233755" y="63058"/>
                  </a:cubicBezTo>
                  <a:lnTo>
                    <a:pt x="1233755" y="1965008"/>
                  </a:lnTo>
                  <a:cubicBezTo>
                    <a:pt x="1233755" y="1999835"/>
                    <a:pt x="1205523" y="2028067"/>
                    <a:pt x="1170697" y="2028067"/>
                  </a:cubicBezTo>
                  <a:lnTo>
                    <a:pt x="63058" y="2028067"/>
                  </a:lnTo>
                  <a:cubicBezTo>
                    <a:pt x="28232" y="2028067"/>
                    <a:pt x="0" y="1999835"/>
                    <a:pt x="0" y="1965008"/>
                  </a:cubicBezTo>
                  <a:lnTo>
                    <a:pt x="0" y="63058"/>
                  </a:lnTo>
                  <a:cubicBezTo>
                    <a:pt x="0" y="28232"/>
                    <a:pt x="28232" y="0"/>
                    <a:pt x="6305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BF2631"/>
              </a:soli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233755" cy="2066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5423655" y="2892679"/>
            <a:ext cx="3231229" cy="3231229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0" t="-24878" r="0" b="-24878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407116" y="2642938"/>
            <a:ext cx="3683230" cy="6054554"/>
            <a:chOff x="0" y="0"/>
            <a:chExt cx="1233755" cy="202806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233755" cy="2028067"/>
            </a:xfrm>
            <a:custGeom>
              <a:avLst/>
              <a:gdLst/>
              <a:ahLst/>
              <a:cxnLst/>
              <a:rect r="r" b="b" t="t" l="l"/>
              <a:pathLst>
                <a:path h="2028067" w="1233755">
                  <a:moveTo>
                    <a:pt x="63058" y="0"/>
                  </a:moveTo>
                  <a:lnTo>
                    <a:pt x="1170697" y="0"/>
                  </a:lnTo>
                  <a:cubicBezTo>
                    <a:pt x="1205523" y="0"/>
                    <a:pt x="1233755" y="28232"/>
                    <a:pt x="1233755" y="63058"/>
                  </a:cubicBezTo>
                  <a:lnTo>
                    <a:pt x="1233755" y="1965008"/>
                  </a:lnTo>
                  <a:cubicBezTo>
                    <a:pt x="1233755" y="1999835"/>
                    <a:pt x="1205523" y="2028067"/>
                    <a:pt x="1170697" y="2028067"/>
                  </a:cubicBezTo>
                  <a:lnTo>
                    <a:pt x="63058" y="2028067"/>
                  </a:lnTo>
                  <a:cubicBezTo>
                    <a:pt x="28232" y="2028067"/>
                    <a:pt x="0" y="1999835"/>
                    <a:pt x="0" y="1965008"/>
                  </a:cubicBezTo>
                  <a:lnTo>
                    <a:pt x="0" y="63058"/>
                  </a:lnTo>
                  <a:cubicBezTo>
                    <a:pt x="0" y="28232"/>
                    <a:pt x="28232" y="0"/>
                    <a:pt x="6305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BF2631"/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233755" cy="2066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633116" y="2892679"/>
            <a:ext cx="3231229" cy="3231229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10" t="0" r="-10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3576070" y="2645160"/>
            <a:ext cx="3683230" cy="6052332"/>
            <a:chOff x="0" y="0"/>
            <a:chExt cx="1233755" cy="202732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233755" cy="2027322"/>
            </a:xfrm>
            <a:custGeom>
              <a:avLst/>
              <a:gdLst/>
              <a:ahLst/>
              <a:cxnLst/>
              <a:rect r="r" b="b" t="t" l="l"/>
              <a:pathLst>
                <a:path h="2027322" w="1233755">
                  <a:moveTo>
                    <a:pt x="63058" y="0"/>
                  </a:moveTo>
                  <a:lnTo>
                    <a:pt x="1170697" y="0"/>
                  </a:lnTo>
                  <a:cubicBezTo>
                    <a:pt x="1205523" y="0"/>
                    <a:pt x="1233755" y="28232"/>
                    <a:pt x="1233755" y="63058"/>
                  </a:cubicBezTo>
                  <a:lnTo>
                    <a:pt x="1233755" y="1964264"/>
                  </a:lnTo>
                  <a:cubicBezTo>
                    <a:pt x="1233755" y="1999090"/>
                    <a:pt x="1205523" y="2027322"/>
                    <a:pt x="1170697" y="2027322"/>
                  </a:cubicBezTo>
                  <a:lnTo>
                    <a:pt x="63058" y="2027322"/>
                  </a:lnTo>
                  <a:cubicBezTo>
                    <a:pt x="28232" y="2027322"/>
                    <a:pt x="0" y="1999090"/>
                    <a:pt x="0" y="1964264"/>
                  </a:cubicBezTo>
                  <a:lnTo>
                    <a:pt x="0" y="63058"/>
                  </a:lnTo>
                  <a:cubicBezTo>
                    <a:pt x="0" y="28232"/>
                    <a:pt x="28232" y="0"/>
                    <a:pt x="63058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BF2631"/>
              </a:solidFill>
              <a:prstDash val="solid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1233755" cy="2065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802070" y="2894902"/>
            <a:ext cx="3231229" cy="3231229"/>
            <a:chOff x="0" y="0"/>
            <a:chExt cx="6350000" cy="635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0" t="-19265" r="0" b="-19265"/>
              </a:stretch>
            </a:blip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1292349" y="6535706"/>
            <a:ext cx="3155933" cy="699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9"/>
              </a:lnSpc>
            </a:pP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 selección española de fútbol fue campeona de la Copa Mundial de la FIFA en 2010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461303" y="6537929"/>
            <a:ext cx="3155933" cy="1651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9"/>
              </a:lnSpc>
            </a:pP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Los </a:t>
            </a:r>
            <a:r>
              <a:rPr lang="en-US" sz="1349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10" tooltip="https://es.wikipedia.org/wiki/Juegos_Ol%C3%ADmpicos"/>
              </a:rPr>
              <a:t>Juegos Olímpicos</a:t>
            </a: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de Barcelona 1992, oficialmente conocidos como los Juegos de la XXV Olimpiada, fueron un </a:t>
            </a:r>
            <a:r>
              <a:rPr lang="en-US" sz="1349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11" tooltip="https://es.wikipedia.org/wiki/Evento_multideportivo"/>
              </a:rPr>
              <a:t>evento multideportivo</a:t>
            </a: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internacional celebrado en la ciudad de </a:t>
            </a:r>
            <a:r>
              <a:rPr lang="en-US" sz="1349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12" tooltip="https://es.wikipedia.org/wiki/Barcelona"/>
              </a:rPr>
              <a:t>Barcelona</a:t>
            </a: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1349" u="sng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  <a:hlinkClick r:id="rId13" tooltip="https://es.wikipedia.org/wiki/Espa%C3%B1a"/>
              </a:rPr>
              <a:t>España</a:t>
            </a: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entre el 25 de julio y el 9 de agosto de 1992.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670764" y="6537929"/>
            <a:ext cx="3155933" cy="1651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9"/>
              </a:lnSpc>
            </a:pP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 Copa del Rey es uno de los torneos que despierta más pasiones del fútbol español. Equipos amateurs, que compiten en categorías regionales, tienen la posibilidad de recibir en su feudo a las grandes estrellas del deporte.</a:t>
            </a: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839718" y="6540152"/>
            <a:ext cx="3155933" cy="699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89"/>
              </a:lnSpc>
            </a:pP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LaLiga Santander es la máxima categoría de fútbol de España, apareció por primera vez en el FIFA 95</a:t>
            </a:r>
            <a:r>
              <a:rPr lang="en-US" sz="134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676351" y="814471"/>
            <a:ext cx="4935299" cy="118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0"/>
              </a:lnSpc>
              <a:spcBef>
                <a:spcPct val="0"/>
              </a:spcBef>
            </a:pPr>
            <a:r>
              <a:rPr lang="en-US" sz="6993">
                <a:solidFill>
                  <a:srgbClr val="CC0A0A"/>
                </a:solidFill>
                <a:latin typeface="TAN Nimbus"/>
                <a:ea typeface="TAN Nimbus"/>
                <a:cs typeface="TAN Nimbus"/>
                <a:sym typeface="TAN Nimbus"/>
              </a:rPr>
              <a:t>DEPORTE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1043984">
            <a:off x="3538582" y="7258490"/>
            <a:ext cx="21308278" cy="22154164"/>
          </a:xfrm>
          <a:custGeom>
            <a:avLst/>
            <a:gdLst/>
            <a:ahLst/>
            <a:cxnLst/>
            <a:rect r="r" b="b" t="t" l="l"/>
            <a:pathLst>
              <a:path h="22154164" w="21308278">
                <a:moveTo>
                  <a:pt x="21308278" y="22154164"/>
                </a:moveTo>
                <a:lnTo>
                  <a:pt x="0" y="22154164"/>
                </a:lnTo>
                <a:lnTo>
                  <a:pt x="0" y="0"/>
                </a:lnTo>
                <a:lnTo>
                  <a:pt x="21308278" y="0"/>
                </a:lnTo>
                <a:lnTo>
                  <a:pt x="21308278" y="22154164"/>
                </a:lnTo>
                <a:close/>
              </a:path>
            </a:pathLst>
          </a:custGeom>
          <a:blipFill>
            <a:blip r:embed="rId3">
              <a:alphaModFix amt="7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800898">
            <a:off x="12708762" y="2514876"/>
            <a:ext cx="9278707" cy="8772595"/>
          </a:xfrm>
          <a:custGeom>
            <a:avLst/>
            <a:gdLst/>
            <a:ahLst/>
            <a:cxnLst/>
            <a:rect r="r" b="b" t="t" l="l"/>
            <a:pathLst>
              <a:path h="8772595" w="9278707">
                <a:moveTo>
                  <a:pt x="0" y="0"/>
                </a:moveTo>
                <a:lnTo>
                  <a:pt x="9278707" y="0"/>
                </a:lnTo>
                <a:lnTo>
                  <a:pt x="9278707" y="8772595"/>
                </a:lnTo>
                <a:lnTo>
                  <a:pt x="0" y="8772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1331958">
            <a:off x="1007957" y="2919311"/>
            <a:ext cx="5246370" cy="5246370"/>
            <a:chOff x="0" y="0"/>
            <a:chExt cx="19050000" cy="190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106665" y="1106665"/>
              <a:ext cx="16836669" cy="16836669"/>
            </a:xfrm>
            <a:custGeom>
              <a:avLst/>
              <a:gdLst/>
              <a:ahLst/>
              <a:cxnLst/>
              <a:rect r="r" b="b" t="t" l="l"/>
              <a:pathLst>
                <a:path h="16836669" w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7"/>
              <a:stretch>
                <a:fillRect l="0" t="-31183" r="0" b="-31183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1331958">
            <a:off x="-1085043" y="-2209603"/>
            <a:ext cx="5246370" cy="5246370"/>
            <a:chOff x="0" y="0"/>
            <a:chExt cx="19050000" cy="190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106665" y="1106665"/>
              <a:ext cx="16836669" cy="16836669"/>
            </a:xfrm>
            <a:custGeom>
              <a:avLst/>
              <a:gdLst/>
              <a:ahLst/>
              <a:cxnLst/>
              <a:rect r="r" b="b" t="t" l="l"/>
              <a:pathLst>
                <a:path h="16836669" w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9"/>
              <a:stretch>
                <a:fillRect l="0" t="-25000" r="0" b="-2500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-1331958">
            <a:off x="3100956" y="8048225"/>
            <a:ext cx="5246370" cy="5246370"/>
            <a:chOff x="0" y="0"/>
            <a:chExt cx="19050000" cy="190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106665" y="1106665"/>
              <a:ext cx="16836669" cy="16836669"/>
            </a:xfrm>
            <a:custGeom>
              <a:avLst/>
              <a:gdLst/>
              <a:ahLst/>
              <a:cxnLst/>
              <a:rect r="r" b="b" t="t" l="l"/>
              <a:pathLst>
                <a:path h="16836669" w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10"/>
              <a:stretch>
                <a:fillRect l="0" t="-24894" r="0" b="-24894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4598">
            <a:off x="11865565" y="5229583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801327" y="4508519"/>
            <a:ext cx="1014694" cy="1269961"/>
          </a:xfrm>
          <a:custGeom>
            <a:avLst/>
            <a:gdLst/>
            <a:ahLst/>
            <a:cxnLst/>
            <a:rect r="r" b="b" t="t" l="l"/>
            <a:pathLst>
              <a:path h="1269961" w="1014694">
                <a:moveTo>
                  <a:pt x="0" y="0"/>
                </a:moveTo>
                <a:lnTo>
                  <a:pt x="1014694" y="0"/>
                </a:lnTo>
                <a:lnTo>
                  <a:pt x="1014694" y="1269962"/>
                </a:lnTo>
                <a:lnTo>
                  <a:pt x="0" y="1269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67893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68724">
            <a:off x="10010573" y="7597855"/>
            <a:ext cx="703736" cy="774109"/>
          </a:xfrm>
          <a:custGeom>
            <a:avLst/>
            <a:gdLst/>
            <a:ahLst/>
            <a:cxnLst/>
            <a:rect r="r" b="b" t="t" l="l"/>
            <a:pathLst>
              <a:path h="774109" w="703736">
                <a:moveTo>
                  <a:pt x="0" y="0"/>
                </a:moveTo>
                <a:lnTo>
                  <a:pt x="703736" y="0"/>
                </a:lnTo>
                <a:lnTo>
                  <a:pt x="703736" y="774109"/>
                </a:lnTo>
                <a:lnTo>
                  <a:pt x="0" y="774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400000">
            <a:off x="12160622" y="3439571"/>
            <a:ext cx="1211394" cy="1068229"/>
          </a:xfrm>
          <a:custGeom>
            <a:avLst/>
            <a:gdLst/>
            <a:ahLst/>
            <a:cxnLst/>
            <a:rect r="r" b="b" t="t" l="l"/>
            <a:pathLst>
              <a:path h="1068229" w="1211394">
                <a:moveTo>
                  <a:pt x="0" y="0"/>
                </a:moveTo>
                <a:lnTo>
                  <a:pt x="1211394" y="0"/>
                </a:lnTo>
                <a:lnTo>
                  <a:pt x="1211394" y="1068229"/>
                </a:lnTo>
                <a:lnTo>
                  <a:pt x="0" y="10682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220959" y="2684463"/>
            <a:ext cx="2812382" cy="190500"/>
          </a:xfrm>
          <a:custGeom>
            <a:avLst/>
            <a:gdLst/>
            <a:ahLst/>
            <a:cxnLst/>
            <a:rect r="r" b="b" t="t" l="l"/>
            <a:pathLst>
              <a:path h="190500" w="2812382">
                <a:moveTo>
                  <a:pt x="0" y="0"/>
                </a:moveTo>
                <a:lnTo>
                  <a:pt x="2812382" y="0"/>
                </a:lnTo>
                <a:lnTo>
                  <a:pt x="2812382" y="190500"/>
                </a:lnTo>
                <a:lnTo>
                  <a:pt x="0" y="1905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181196" y="6108914"/>
            <a:ext cx="3483537" cy="2356138"/>
          </a:xfrm>
          <a:custGeom>
            <a:avLst/>
            <a:gdLst/>
            <a:ahLst/>
            <a:cxnLst/>
            <a:rect r="r" b="b" t="t" l="l"/>
            <a:pathLst>
              <a:path h="2356138" w="3483537">
                <a:moveTo>
                  <a:pt x="0" y="0"/>
                </a:moveTo>
                <a:lnTo>
                  <a:pt x="3483537" y="0"/>
                </a:lnTo>
                <a:lnTo>
                  <a:pt x="3483537" y="2356138"/>
                </a:lnTo>
                <a:lnTo>
                  <a:pt x="0" y="235613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898685" y="3311097"/>
            <a:ext cx="4844104" cy="27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000000"/>
                </a:solidFill>
                <a:latin typeface="Fira Code"/>
                <a:ea typeface="Fira Code"/>
                <a:cs typeface="Fira Code"/>
                <a:sym typeface="Fira Code"/>
              </a:rPr>
              <a:t>Lamine Yamal Nasraoui Ebana​ es un futbolista español que juega de delantero en el F. C. Barcelona de la Primera División de España. Es internacional con la selección de fútbol de España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833395" y="1627188"/>
            <a:ext cx="81153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Abys"/>
                <a:ea typeface="Abys"/>
                <a:cs typeface="Abys"/>
                <a:sym typeface="Abys"/>
              </a:rPr>
              <a:t>LAMINE YAMAL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83093" y="425317"/>
            <a:ext cx="4288114" cy="1039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6"/>
              </a:lnSpc>
              <a:spcBef>
                <a:spcPct val="0"/>
              </a:spcBef>
            </a:pPr>
            <a:r>
              <a:rPr lang="en-US" sz="6076">
                <a:solidFill>
                  <a:srgbClr val="CC0A0A"/>
                </a:solidFill>
                <a:latin typeface="TAN Nimbus"/>
                <a:ea typeface="TAN Nimbus"/>
                <a:cs typeface="TAN Nimbus"/>
                <a:sym typeface="TAN Nimbus"/>
              </a:rPr>
              <a:t>deporte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1043984">
            <a:off x="3538582" y="7258490"/>
            <a:ext cx="21308278" cy="22154164"/>
          </a:xfrm>
          <a:custGeom>
            <a:avLst/>
            <a:gdLst/>
            <a:ahLst/>
            <a:cxnLst/>
            <a:rect r="r" b="b" t="t" l="l"/>
            <a:pathLst>
              <a:path h="22154164" w="21308278">
                <a:moveTo>
                  <a:pt x="21308278" y="22154164"/>
                </a:moveTo>
                <a:lnTo>
                  <a:pt x="0" y="22154164"/>
                </a:lnTo>
                <a:lnTo>
                  <a:pt x="0" y="0"/>
                </a:lnTo>
                <a:lnTo>
                  <a:pt x="21308278" y="0"/>
                </a:lnTo>
                <a:lnTo>
                  <a:pt x="21308278" y="22154164"/>
                </a:lnTo>
                <a:close/>
              </a:path>
            </a:pathLst>
          </a:custGeom>
          <a:blipFill>
            <a:blip r:embed="rId3">
              <a:alphaModFix amt="7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800898">
            <a:off x="12708762" y="2514876"/>
            <a:ext cx="9278707" cy="8772595"/>
          </a:xfrm>
          <a:custGeom>
            <a:avLst/>
            <a:gdLst/>
            <a:ahLst/>
            <a:cxnLst/>
            <a:rect r="r" b="b" t="t" l="l"/>
            <a:pathLst>
              <a:path h="8772595" w="9278707">
                <a:moveTo>
                  <a:pt x="0" y="0"/>
                </a:moveTo>
                <a:lnTo>
                  <a:pt x="9278707" y="0"/>
                </a:lnTo>
                <a:lnTo>
                  <a:pt x="9278707" y="8772595"/>
                </a:lnTo>
                <a:lnTo>
                  <a:pt x="0" y="8772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1331958">
            <a:off x="1007957" y="2919311"/>
            <a:ext cx="5246370" cy="5246370"/>
            <a:chOff x="0" y="0"/>
            <a:chExt cx="19050000" cy="190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106665" y="1106665"/>
              <a:ext cx="16836669" cy="16836669"/>
            </a:xfrm>
            <a:custGeom>
              <a:avLst/>
              <a:gdLst/>
              <a:ahLst/>
              <a:cxnLst/>
              <a:rect r="r" b="b" t="t" l="l"/>
              <a:pathLst>
                <a:path h="16836669" w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7"/>
              <a:stretch>
                <a:fillRect l="0" t="-12500" r="0" b="-1250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1331958">
            <a:off x="-1085043" y="-2209603"/>
            <a:ext cx="5246370" cy="5246370"/>
            <a:chOff x="0" y="0"/>
            <a:chExt cx="19050000" cy="190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106665" y="1106665"/>
              <a:ext cx="16836669" cy="16836669"/>
            </a:xfrm>
            <a:custGeom>
              <a:avLst/>
              <a:gdLst/>
              <a:ahLst/>
              <a:cxnLst/>
              <a:rect r="r" b="b" t="t" l="l"/>
              <a:pathLst>
                <a:path h="16836669" w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9"/>
              <a:stretch>
                <a:fillRect l="0" t="-38888" r="0" b="-38888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-1331958">
            <a:off x="3100956" y="8048225"/>
            <a:ext cx="5246370" cy="5246370"/>
            <a:chOff x="0" y="0"/>
            <a:chExt cx="19050000" cy="190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106665" y="1106665"/>
              <a:ext cx="16836669" cy="16836669"/>
            </a:xfrm>
            <a:custGeom>
              <a:avLst/>
              <a:gdLst/>
              <a:ahLst/>
              <a:cxnLst/>
              <a:rect r="r" b="b" t="t" l="l"/>
              <a:pathLst>
                <a:path h="16836669" w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10"/>
              <a:stretch>
                <a:fillRect l="-33928" t="0" r="-33928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3801327" y="4508519"/>
            <a:ext cx="1014694" cy="1269961"/>
          </a:xfrm>
          <a:custGeom>
            <a:avLst/>
            <a:gdLst/>
            <a:ahLst/>
            <a:cxnLst/>
            <a:rect r="r" b="b" t="t" l="l"/>
            <a:pathLst>
              <a:path h="1269961" w="1014694">
                <a:moveTo>
                  <a:pt x="0" y="0"/>
                </a:moveTo>
                <a:lnTo>
                  <a:pt x="1014694" y="0"/>
                </a:lnTo>
                <a:lnTo>
                  <a:pt x="1014694" y="1269962"/>
                </a:lnTo>
                <a:lnTo>
                  <a:pt x="0" y="1269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67893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68724">
            <a:off x="10010573" y="7597855"/>
            <a:ext cx="703736" cy="774109"/>
          </a:xfrm>
          <a:custGeom>
            <a:avLst/>
            <a:gdLst/>
            <a:ahLst/>
            <a:cxnLst/>
            <a:rect r="r" b="b" t="t" l="l"/>
            <a:pathLst>
              <a:path h="774109" w="703736">
                <a:moveTo>
                  <a:pt x="0" y="0"/>
                </a:moveTo>
                <a:lnTo>
                  <a:pt x="703736" y="0"/>
                </a:lnTo>
                <a:lnTo>
                  <a:pt x="703736" y="774109"/>
                </a:lnTo>
                <a:lnTo>
                  <a:pt x="0" y="774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400000">
            <a:off x="13052909" y="2693630"/>
            <a:ext cx="1211394" cy="1068229"/>
          </a:xfrm>
          <a:custGeom>
            <a:avLst/>
            <a:gdLst/>
            <a:ahLst/>
            <a:cxnLst/>
            <a:rect r="r" b="b" t="t" l="l"/>
            <a:pathLst>
              <a:path h="1068229" w="1211394">
                <a:moveTo>
                  <a:pt x="0" y="0"/>
                </a:moveTo>
                <a:lnTo>
                  <a:pt x="1211394" y="0"/>
                </a:lnTo>
                <a:lnTo>
                  <a:pt x="1211394" y="1068229"/>
                </a:lnTo>
                <a:lnTo>
                  <a:pt x="0" y="1068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220959" y="2684463"/>
            <a:ext cx="2812382" cy="190500"/>
          </a:xfrm>
          <a:custGeom>
            <a:avLst/>
            <a:gdLst/>
            <a:ahLst/>
            <a:cxnLst/>
            <a:rect r="r" b="b" t="t" l="l"/>
            <a:pathLst>
              <a:path h="190500" w="2812382">
                <a:moveTo>
                  <a:pt x="0" y="0"/>
                </a:moveTo>
                <a:lnTo>
                  <a:pt x="2812382" y="0"/>
                </a:lnTo>
                <a:lnTo>
                  <a:pt x="2812382" y="190500"/>
                </a:lnTo>
                <a:lnTo>
                  <a:pt x="0" y="1905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3430896">
            <a:off x="713646" y="6724924"/>
            <a:ext cx="2092999" cy="2622209"/>
          </a:xfrm>
          <a:custGeom>
            <a:avLst/>
            <a:gdLst/>
            <a:ahLst/>
            <a:cxnLst/>
            <a:rect r="r" b="b" t="t" l="l"/>
            <a:pathLst>
              <a:path h="2622209" w="2092999">
                <a:moveTo>
                  <a:pt x="0" y="0"/>
                </a:moveTo>
                <a:lnTo>
                  <a:pt x="2092999" y="0"/>
                </a:lnTo>
                <a:lnTo>
                  <a:pt x="2092999" y="2622209"/>
                </a:lnTo>
                <a:lnTo>
                  <a:pt x="0" y="26222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308674" y="6184573"/>
            <a:ext cx="3155042" cy="2133956"/>
          </a:xfrm>
          <a:custGeom>
            <a:avLst/>
            <a:gdLst/>
            <a:ahLst/>
            <a:cxnLst/>
            <a:rect r="r" b="b" t="t" l="l"/>
            <a:pathLst>
              <a:path h="2133956" w="3155042">
                <a:moveTo>
                  <a:pt x="0" y="0"/>
                </a:moveTo>
                <a:lnTo>
                  <a:pt x="3155042" y="0"/>
                </a:lnTo>
                <a:lnTo>
                  <a:pt x="3155042" y="2133956"/>
                </a:lnTo>
                <a:lnTo>
                  <a:pt x="0" y="213395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833395" y="3088267"/>
            <a:ext cx="6536024" cy="4175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1573">
                <a:solidFill>
                  <a:srgbClr val="000000"/>
                </a:solidFill>
                <a:latin typeface="Fira Code"/>
                <a:ea typeface="Fira Code"/>
                <a:cs typeface="Fira Code"/>
                <a:sym typeface="Fira Code"/>
              </a:rPr>
              <a:t>La cultura española es rica y compleja, con raíces en las influencias de los pueblos que han pasado por la península ibérica a lo largo de los siglos.</a:t>
            </a:r>
          </a:p>
          <a:p>
            <a:pPr algn="l">
              <a:lnSpc>
                <a:spcPts val="2360"/>
              </a:lnSpc>
            </a:pPr>
          </a:p>
          <a:p>
            <a:pPr algn="l" marL="339795" indent="-169897" lvl="1">
              <a:lnSpc>
                <a:spcPts val="2360"/>
              </a:lnSpc>
              <a:buFont typeface="Arial"/>
              <a:buChar char="•"/>
            </a:pPr>
            <a:r>
              <a:rPr lang="en-US" sz="1573">
                <a:solidFill>
                  <a:srgbClr val="000000"/>
                </a:solidFill>
                <a:latin typeface="Fira Code"/>
                <a:ea typeface="Fira Code"/>
                <a:cs typeface="Fira Code"/>
                <a:sym typeface="Fira Code"/>
              </a:rPr>
              <a:t>Arquitectura: La arquitectura española se caracteriza por su estilo barroco y gótico. La Sagrada Familia de Barcelona, la Alhambra de Granada y la Catedral de Santiago de Compostela son algunos ejemplos de su arquitectura. </a:t>
            </a:r>
          </a:p>
          <a:p>
            <a:pPr algn="l" marL="339795" indent="-169897" lvl="1">
              <a:lnSpc>
                <a:spcPts val="2360"/>
              </a:lnSpc>
              <a:buFont typeface="Arial"/>
              <a:buChar char="•"/>
            </a:pPr>
          </a:p>
          <a:p>
            <a:pPr algn="l" marL="339795" indent="-169897" lvl="1">
              <a:lnSpc>
                <a:spcPts val="2360"/>
              </a:lnSpc>
              <a:buFont typeface="Arial"/>
              <a:buChar char="•"/>
            </a:pPr>
            <a:r>
              <a:rPr lang="en-US" sz="1573">
                <a:solidFill>
                  <a:srgbClr val="000000"/>
                </a:solidFill>
                <a:latin typeface="Fira Code"/>
                <a:ea typeface="Fira Code"/>
                <a:cs typeface="Fira Code"/>
                <a:sym typeface="Fira Code"/>
              </a:rPr>
              <a:t>Música: La guitarra se inventó en Andalucía alrededor de 1790 y el flamenco tiene sus raíces en el Cante Jondo de los gitanos de Andalucía.</a:t>
            </a:r>
          </a:p>
          <a:p>
            <a:pPr algn="l">
              <a:lnSpc>
                <a:spcPts val="236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6833395" y="1627188"/>
            <a:ext cx="81153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Abys"/>
                <a:ea typeface="Abys"/>
                <a:cs typeface="Abys"/>
                <a:sym typeface="Abys"/>
              </a:rPr>
              <a:t>cULTURA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DAGYolSWQh0</dc:identifier>
  <dcterms:modified xsi:type="dcterms:W3CDTF">2011-08-01T06:04:30Z</dcterms:modified>
  <cp:revision>1</cp:revision>
  <dc:title>ESPAÑA</dc:title>
</cp:coreProperties>
</file>