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9" r:id="rId3"/>
    <p:sldId id="289" r:id="rId4"/>
    <p:sldId id="283" r:id="rId5"/>
    <p:sldId id="284" r:id="rId6"/>
    <p:sldId id="285" r:id="rId7"/>
    <p:sldId id="288" r:id="rId8"/>
    <p:sldId id="290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1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9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7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3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1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24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2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2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2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9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AF7F-93FF-42D0-678C-313FA08C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Pautas de Portugal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6A906-27E4-2DCB-6F61-A45B7FAE0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Brayan Obed Cruz López</a:t>
            </a:r>
          </a:p>
        </p:txBody>
      </p:sp>
    </p:spTree>
    <p:extLst>
      <p:ext uri="{BB962C8B-B14F-4D97-AF65-F5344CB8AC3E}">
        <p14:creationId xmlns:p14="http://schemas.microsoft.com/office/powerpoint/2010/main" val="171191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C71FB-5F10-B534-8E50-E3F1E3FE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Pausa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DB1AA-B7F3-A460-B7B4-8668C407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S" dirty="0"/>
              <a:t>Saludo: Es importante saludar, ya sea con un apretón de manos o un beso en la mejilla. </a:t>
            </a:r>
          </a:p>
          <a:p>
            <a:r>
              <a:rPr lang="es-US" dirty="0"/>
              <a:t>Contacto visual: Es importante mantener el contacto visual, ya que no hacerlo puede ser interpretado como desinterés. 
Puntualidad: En reuniones de trabajo, la puntualidad es importante, pero en reuniones sociales hay más flexibilidad. 
Regalos: Si te invitan a una casa, es costumbre llevar un pequeño regalo. 
Títulos: No es necesario dirigirse a las personas con títulos como  (señor),  (señora),  (doctor),  (doctora) a menos que te inviten a no hacerlo. 
Fumar: Está prohibido fumar en lugares públicos. 
Hora de las comidas: La hora de la comida es alrededor de las 14:00 y la cena a las 20:00. </a:t>
            </a:r>
          </a:p>
          <a:p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95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30E4-2025-A51B-4C3E-540585DD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Costumbres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E6A44-16C1-9C13-C05C-8CCE4F687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Fiestas tradicionales, tradiciones religiosas, y costumbres de la vida cotidiana: </a:t>
            </a:r>
          </a:p>
          <a:p>
            <a:r>
              <a:rPr lang="es-US" dirty="0"/>
              <a:t> la siesta conocida localmente como “sesta” o “descanso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8989B0-3506-9991-10A5-6C31000AF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46" y="3668791"/>
            <a:ext cx="3833963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B549-D4CB-1258-389F-DA6121DB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Tradiciones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58794-90FE-BBB2-9CA9-A42BA7849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S" dirty="0"/>
              <a:t>Fado: La Música del Alma Portuguesa. …
Las Fiestas de San Antonio, San Juan y San Pedro. …
La Gastronomía Portuguesa. …
Las Corridas de Toros a la Portuguesa. …
Las Romerías y Peregrinaciones. …
Las Ferias y Mercados. …
La Nochevieja en Portugal. …
El Carnaval de Torres </a:t>
            </a:r>
            <a:r>
              <a:rPr lang="es-US" dirty="0" err="1"/>
              <a:t>Vedras</a:t>
            </a:r>
            <a:endParaRPr lang="es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32EEE3-38B7-B65A-E994-FB2343114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11" y="2639203"/>
            <a:ext cx="3494865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4AC8F-81B5-2AED-DD33-A0E8845D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Creencias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82119-FCDE-D8D9-24C6-6951EB2C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 religión predominante en Portugal es el cristianismo, con un porcentaje de la población que se identifica como católica entre el 90 y el 95%. </a:t>
            </a:r>
          </a:p>
        </p:txBody>
      </p:sp>
    </p:spTree>
    <p:extLst>
      <p:ext uri="{BB962C8B-B14F-4D97-AF65-F5344CB8AC3E}">
        <p14:creationId xmlns:p14="http://schemas.microsoft.com/office/powerpoint/2010/main" val="375547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664C3-4CDF-0007-2956-1E5C40A0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Valores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95708-B3B5-148B-C09F-EFF833AE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Los portugueses son una </a:t>
            </a:r>
            <a:r>
              <a:rPr lang="es-US" b="1" u="sng" dirty="0"/>
              <a:t>sociedad</a:t>
            </a:r>
            <a:r>
              <a:rPr lang="es-US" dirty="0"/>
              <a:t> </a:t>
            </a:r>
            <a:r>
              <a:rPr lang="es-US" b="1" u="sng" dirty="0"/>
              <a:t>abierta</a:t>
            </a:r>
            <a:r>
              <a:rPr lang="es-US" dirty="0"/>
              <a:t> , pero dan más importancia a los valores religiosos que los de otras naciones de Europa occidental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17AAF-8A64-C09B-35E8-AC58F70A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3429000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73F3D-D8C5-8813-D89B-F4004144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Cultura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68A1FC-2F8C-86C8-FF63-ABE7427C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Portugal es un país con una cultura rica y diversa, marcada por la influencia de muchos pueblos que han pasado por allí.</a:t>
            </a:r>
          </a:p>
        </p:txBody>
      </p:sp>
    </p:spTree>
    <p:extLst>
      <p:ext uri="{BB962C8B-B14F-4D97-AF65-F5344CB8AC3E}">
        <p14:creationId xmlns:p14="http://schemas.microsoft.com/office/powerpoint/2010/main" val="238584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B87DA-30CC-DDD2-00B3-CB93C90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332" y="646547"/>
            <a:ext cx="9601196" cy="1303867"/>
          </a:xfrm>
        </p:spPr>
        <p:txBody>
          <a:bodyPr>
            <a:normAutofit/>
          </a:bodyPr>
          <a:lstStyle/>
          <a:p>
            <a:r>
              <a:rPr lang="es-US" dirty="0"/>
              <a:t>Gracias por su atención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023A2A-D8CF-8493-F42F-C981CB30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14" y="1882797"/>
            <a:ext cx="5293146" cy="4328656"/>
          </a:xfrm>
        </p:spPr>
      </p:pic>
    </p:spTree>
    <p:extLst>
      <p:ext uri="{BB962C8B-B14F-4D97-AF65-F5344CB8AC3E}">
        <p14:creationId xmlns:p14="http://schemas.microsoft.com/office/powerpoint/2010/main" val="405887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Orgánico</vt:lpstr>
      <vt:lpstr>Pautas de Portugal</vt:lpstr>
      <vt:lpstr>Pausa de convivencia</vt:lpstr>
      <vt:lpstr>Costumbres</vt:lpstr>
      <vt:lpstr>Tradiciones</vt:lpstr>
      <vt:lpstr>Creencias</vt:lpstr>
      <vt:lpstr>Valores</vt:lpstr>
      <vt:lpstr>Cultura general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3</cp:revision>
  <dcterms:created xsi:type="dcterms:W3CDTF">2024-12-06T00:43:09Z</dcterms:created>
  <dcterms:modified xsi:type="dcterms:W3CDTF">2024-12-10T23:43:27Z</dcterms:modified>
</cp:coreProperties>
</file>