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8" r:id="rId1"/>
  </p:sldMasterIdLst>
  <p:sldIdLst>
    <p:sldId id="256" r:id="rId2"/>
  </p:sldIdLst>
  <p:sldSz cx="43200638" cy="43200638"/>
  <p:notesSz cx="6858000" cy="9144000"/>
  <p:defaultTextStyle>
    <a:defPPr>
      <a:defRPr lang="es-MX"/>
    </a:defPPr>
    <a:lvl1pPr marL="0" algn="l" defTabSz="4147261" rtl="0" eaLnBrk="1" latinLnBrk="0" hangingPunct="1">
      <a:defRPr sz="8164" kern="1200">
        <a:solidFill>
          <a:schemeClr val="tx1"/>
        </a:solidFill>
        <a:latin typeface="+mn-lt"/>
        <a:ea typeface="+mn-ea"/>
        <a:cs typeface="+mn-cs"/>
      </a:defRPr>
    </a:lvl1pPr>
    <a:lvl2pPr marL="2073631" algn="l" defTabSz="4147261" rtl="0" eaLnBrk="1" latinLnBrk="0" hangingPunct="1">
      <a:defRPr sz="8164" kern="1200">
        <a:solidFill>
          <a:schemeClr val="tx1"/>
        </a:solidFill>
        <a:latin typeface="+mn-lt"/>
        <a:ea typeface="+mn-ea"/>
        <a:cs typeface="+mn-cs"/>
      </a:defRPr>
    </a:lvl2pPr>
    <a:lvl3pPr marL="4147261" algn="l" defTabSz="4147261" rtl="0" eaLnBrk="1" latinLnBrk="0" hangingPunct="1">
      <a:defRPr sz="8164" kern="1200">
        <a:solidFill>
          <a:schemeClr val="tx1"/>
        </a:solidFill>
        <a:latin typeface="+mn-lt"/>
        <a:ea typeface="+mn-ea"/>
        <a:cs typeface="+mn-cs"/>
      </a:defRPr>
    </a:lvl3pPr>
    <a:lvl4pPr marL="6220892" algn="l" defTabSz="4147261" rtl="0" eaLnBrk="1" latinLnBrk="0" hangingPunct="1">
      <a:defRPr sz="8164" kern="1200">
        <a:solidFill>
          <a:schemeClr val="tx1"/>
        </a:solidFill>
        <a:latin typeface="+mn-lt"/>
        <a:ea typeface="+mn-ea"/>
        <a:cs typeface="+mn-cs"/>
      </a:defRPr>
    </a:lvl4pPr>
    <a:lvl5pPr marL="8294522" algn="l" defTabSz="4147261" rtl="0" eaLnBrk="1" latinLnBrk="0" hangingPunct="1">
      <a:defRPr sz="8164" kern="1200">
        <a:solidFill>
          <a:schemeClr val="tx1"/>
        </a:solidFill>
        <a:latin typeface="+mn-lt"/>
        <a:ea typeface="+mn-ea"/>
        <a:cs typeface="+mn-cs"/>
      </a:defRPr>
    </a:lvl5pPr>
    <a:lvl6pPr marL="10368153" algn="l" defTabSz="4147261" rtl="0" eaLnBrk="1" latinLnBrk="0" hangingPunct="1">
      <a:defRPr sz="8164" kern="1200">
        <a:solidFill>
          <a:schemeClr val="tx1"/>
        </a:solidFill>
        <a:latin typeface="+mn-lt"/>
        <a:ea typeface="+mn-ea"/>
        <a:cs typeface="+mn-cs"/>
      </a:defRPr>
    </a:lvl6pPr>
    <a:lvl7pPr marL="12441784" algn="l" defTabSz="4147261" rtl="0" eaLnBrk="1" latinLnBrk="0" hangingPunct="1">
      <a:defRPr sz="8164" kern="1200">
        <a:solidFill>
          <a:schemeClr val="tx1"/>
        </a:solidFill>
        <a:latin typeface="+mn-lt"/>
        <a:ea typeface="+mn-ea"/>
        <a:cs typeface="+mn-cs"/>
      </a:defRPr>
    </a:lvl7pPr>
    <a:lvl8pPr marL="14515414" algn="l" defTabSz="4147261" rtl="0" eaLnBrk="1" latinLnBrk="0" hangingPunct="1">
      <a:defRPr sz="8164" kern="1200">
        <a:solidFill>
          <a:schemeClr val="tx1"/>
        </a:solidFill>
        <a:latin typeface="+mn-lt"/>
        <a:ea typeface="+mn-ea"/>
        <a:cs typeface="+mn-cs"/>
      </a:defRPr>
    </a:lvl8pPr>
    <a:lvl9pPr marL="16589045" algn="l" defTabSz="4147261" rtl="0" eaLnBrk="1" latinLnBrk="0" hangingPunct="1">
      <a:defRPr sz="8164"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433321"/>
    <a:srgbClr val="BB976A"/>
    <a:srgbClr val="CCFF33"/>
    <a:srgbClr val="FF3300"/>
    <a:srgbClr val="7CA800"/>
    <a:srgbClr val="008E00"/>
    <a:srgbClr val="FFA219"/>
    <a:srgbClr val="CC3300"/>
    <a:srgbClr val="FF76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4C1A8A3-306A-4EB7-A6B1-4F7E0EB9C5D6}" styleName="Estilo medio 3 - Énfasis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3" d="100"/>
          <a:sy n="13" d="100"/>
        </p:scale>
        <p:origin x="2155" y="1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11-29T20:50:11.121"/>
    </inkml:context>
    <inkml:brush xml:id="br0">
      <inkml:brushProperty name="width" value="0.35" units="cm"/>
      <inkml:brushProperty name="height" value="0.35" units="cm"/>
      <inkml:brushProperty name="color" value="#B4C3DA"/>
      <inkml:brushProperty name="inkEffects" value="silver"/>
      <inkml:brushProperty name="anchorX" value="-370897.0625"/>
      <inkml:brushProperty name="anchorY" value="-157827.29688"/>
      <inkml:brushProperty name="scaleFactor" value="0.5"/>
    </inkml:brush>
  </inkml:definitions>
  <inkml:trace contextRef="#ctx0" brushRef="#br0">1 1 24575,'0'0'0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5400080" y="7070108"/>
            <a:ext cx="32400479" cy="15040222"/>
          </a:xfrm>
        </p:spPr>
        <p:txBody>
          <a:bodyPr anchor="b"/>
          <a:lstStyle>
            <a:lvl1pPr algn="ctr">
              <a:defRPr sz="21260"/>
            </a:lvl1pPr>
          </a:lstStyle>
          <a:p>
            <a:r>
              <a:rPr lang="es-ES"/>
              <a:t>Haga clic para modificar el estilo de título del patrón</a:t>
            </a:r>
            <a:endParaRPr lang="es-MX"/>
          </a:p>
        </p:txBody>
      </p:sp>
      <p:sp>
        <p:nvSpPr>
          <p:cNvPr id="3" name="Subtítulo 2"/>
          <p:cNvSpPr>
            <a:spLocks noGrp="1"/>
          </p:cNvSpPr>
          <p:nvPr>
            <p:ph type="subTitle" idx="1"/>
          </p:nvPr>
        </p:nvSpPr>
        <p:spPr>
          <a:xfrm>
            <a:off x="5400080" y="22690338"/>
            <a:ext cx="32400479" cy="10430151"/>
          </a:xfrm>
        </p:spPr>
        <p:txBody>
          <a:bodyPr/>
          <a:lstStyle>
            <a:lvl1pPr marL="0" indent="0" algn="ctr">
              <a:buNone/>
              <a:defRPr sz="8504"/>
            </a:lvl1pPr>
            <a:lvl2pPr marL="1620042" indent="0" algn="ctr">
              <a:buNone/>
              <a:defRPr sz="7087"/>
            </a:lvl2pPr>
            <a:lvl3pPr marL="3240085" indent="0" algn="ctr">
              <a:buNone/>
              <a:defRPr sz="6378"/>
            </a:lvl3pPr>
            <a:lvl4pPr marL="4860127" indent="0" algn="ctr">
              <a:buNone/>
              <a:defRPr sz="5669"/>
            </a:lvl4pPr>
            <a:lvl5pPr marL="6480170" indent="0" algn="ctr">
              <a:buNone/>
              <a:defRPr sz="5669"/>
            </a:lvl5pPr>
            <a:lvl6pPr marL="8100212" indent="0" algn="ctr">
              <a:buNone/>
              <a:defRPr sz="5669"/>
            </a:lvl6pPr>
            <a:lvl7pPr marL="9720255" indent="0" algn="ctr">
              <a:buNone/>
              <a:defRPr sz="5669"/>
            </a:lvl7pPr>
            <a:lvl8pPr marL="11340297" indent="0" algn="ctr">
              <a:buNone/>
              <a:defRPr sz="5669"/>
            </a:lvl8pPr>
            <a:lvl9pPr marL="12960340" indent="0" algn="ctr">
              <a:buNone/>
              <a:defRPr sz="5669"/>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79E71CCB-C447-4F4F-90EA-194A68B165F2}" type="datetimeFigureOut">
              <a:rPr lang="es-MX" smtClean="0"/>
              <a:t>06/12/24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2478258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9E71CCB-C447-4F4F-90EA-194A68B165F2}" type="datetimeFigureOut">
              <a:rPr lang="es-MX" smtClean="0"/>
              <a:t>06/12/24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2115920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30915456" y="2300034"/>
            <a:ext cx="9315138" cy="36610544"/>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2970044" y="2300034"/>
            <a:ext cx="27405405" cy="36610544"/>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9E71CCB-C447-4F4F-90EA-194A68B165F2}" type="datetimeFigureOut">
              <a:rPr lang="es-MX" smtClean="0"/>
              <a:t>06/12/24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411738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9E71CCB-C447-4F4F-90EA-194A68B165F2}" type="datetimeFigureOut">
              <a:rPr lang="es-MX" smtClean="0"/>
              <a:t>06/12/24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3405686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2947544" y="10770165"/>
            <a:ext cx="37260550" cy="17970262"/>
          </a:xfrm>
        </p:spPr>
        <p:txBody>
          <a:bodyPr anchor="b"/>
          <a:lstStyle>
            <a:lvl1pPr>
              <a:defRPr sz="21260"/>
            </a:lvl1pPr>
          </a:lstStyle>
          <a:p>
            <a:r>
              <a:rPr lang="es-ES"/>
              <a:t>Haga clic para modificar el estilo de título del patrón</a:t>
            </a:r>
            <a:endParaRPr lang="es-MX"/>
          </a:p>
        </p:txBody>
      </p:sp>
      <p:sp>
        <p:nvSpPr>
          <p:cNvPr id="3" name="Marcador de texto 2"/>
          <p:cNvSpPr>
            <a:spLocks noGrp="1"/>
          </p:cNvSpPr>
          <p:nvPr>
            <p:ph type="body" idx="1"/>
          </p:nvPr>
        </p:nvSpPr>
        <p:spPr>
          <a:xfrm>
            <a:off x="2947544" y="28910433"/>
            <a:ext cx="37260550" cy="9450136"/>
          </a:xfrm>
        </p:spPr>
        <p:txBody>
          <a:bodyPr/>
          <a:lstStyle>
            <a:lvl1pPr marL="0" indent="0">
              <a:buNone/>
              <a:defRPr sz="8504">
                <a:solidFill>
                  <a:schemeClr val="tx1">
                    <a:tint val="75000"/>
                  </a:schemeClr>
                </a:solidFill>
              </a:defRPr>
            </a:lvl1pPr>
            <a:lvl2pPr marL="1620042" indent="0">
              <a:buNone/>
              <a:defRPr sz="7087">
                <a:solidFill>
                  <a:schemeClr val="tx1">
                    <a:tint val="75000"/>
                  </a:schemeClr>
                </a:solidFill>
              </a:defRPr>
            </a:lvl2pPr>
            <a:lvl3pPr marL="3240085" indent="0">
              <a:buNone/>
              <a:defRPr sz="6378">
                <a:solidFill>
                  <a:schemeClr val="tx1">
                    <a:tint val="75000"/>
                  </a:schemeClr>
                </a:solidFill>
              </a:defRPr>
            </a:lvl3pPr>
            <a:lvl4pPr marL="4860127" indent="0">
              <a:buNone/>
              <a:defRPr sz="5669">
                <a:solidFill>
                  <a:schemeClr val="tx1">
                    <a:tint val="75000"/>
                  </a:schemeClr>
                </a:solidFill>
              </a:defRPr>
            </a:lvl4pPr>
            <a:lvl5pPr marL="6480170" indent="0">
              <a:buNone/>
              <a:defRPr sz="5669">
                <a:solidFill>
                  <a:schemeClr val="tx1">
                    <a:tint val="75000"/>
                  </a:schemeClr>
                </a:solidFill>
              </a:defRPr>
            </a:lvl5pPr>
            <a:lvl6pPr marL="8100212" indent="0">
              <a:buNone/>
              <a:defRPr sz="5669">
                <a:solidFill>
                  <a:schemeClr val="tx1">
                    <a:tint val="75000"/>
                  </a:schemeClr>
                </a:solidFill>
              </a:defRPr>
            </a:lvl6pPr>
            <a:lvl7pPr marL="9720255" indent="0">
              <a:buNone/>
              <a:defRPr sz="5669">
                <a:solidFill>
                  <a:schemeClr val="tx1">
                    <a:tint val="75000"/>
                  </a:schemeClr>
                </a:solidFill>
              </a:defRPr>
            </a:lvl7pPr>
            <a:lvl8pPr marL="11340297" indent="0">
              <a:buNone/>
              <a:defRPr sz="5669">
                <a:solidFill>
                  <a:schemeClr val="tx1">
                    <a:tint val="75000"/>
                  </a:schemeClr>
                </a:solidFill>
              </a:defRPr>
            </a:lvl8pPr>
            <a:lvl9pPr marL="12960340" indent="0">
              <a:buNone/>
              <a:defRPr sz="5669">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79E71CCB-C447-4F4F-90EA-194A68B165F2}" type="datetimeFigureOut">
              <a:rPr lang="es-MX" smtClean="0"/>
              <a:t>06/12/24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3362470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2970044" y="11500170"/>
            <a:ext cx="18360271" cy="2741040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21870323" y="11500170"/>
            <a:ext cx="18360271" cy="2741040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79E71CCB-C447-4F4F-90EA-194A68B165F2}" type="datetimeFigureOut">
              <a:rPr lang="es-MX" smtClean="0"/>
              <a:t>06/12/24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651345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2975671" y="2300037"/>
            <a:ext cx="37260550" cy="8350126"/>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2975673" y="10590160"/>
            <a:ext cx="18275893" cy="5190073"/>
          </a:xfrm>
        </p:spPr>
        <p:txBody>
          <a:bodyPr anchor="b"/>
          <a:lstStyle>
            <a:lvl1pPr marL="0" indent="0">
              <a:buNone/>
              <a:defRPr sz="8504" b="1"/>
            </a:lvl1pPr>
            <a:lvl2pPr marL="1620042" indent="0">
              <a:buNone/>
              <a:defRPr sz="7087" b="1"/>
            </a:lvl2pPr>
            <a:lvl3pPr marL="3240085" indent="0">
              <a:buNone/>
              <a:defRPr sz="6378" b="1"/>
            </a:lvl3pPr>
            <a:lvl4pPr marL="4860127" indent="0">
              <a:buNone/>
              <a:defRPr sz="5669" b="1"/>
            </a:lvl4pPr>
            <a:lvl5pPr marL="6480170" indent="0">
              <a:buNone/>
              <a:defRPr sz="5669" b="1"/>
            </a:lvl5pPr>
            <a:lvl6pPr marL="8100212" indent="0">
              <a:buNone/>
              <a:defRPr sz="5669" b="1"/>
            </a:lvl6pPr>
            <a:lvl7pPr marL="9720255" indent="0">
              <a:buNone/>
              <a:defRPr sz="5669" b="1"/>
            </a:lvl7pPr>
            <a:lvl8pPr marL="11340297" indent="0">
              <a:buNone/>
              <a:defRPr sz="5669" b="1"/>
            </a:lvl8pPr>
            <a:lvl9pPr marL="12960340" indent="0">
              <a:buNone/>
              <a:defRPr sz="5669" b="1"/>
            </a:lvl9pPr>
          </a:lstStyle>
          <a:p>
            <a:pPr lvl="0"/>
            <a:r>
              <a:rPr lang="es-ES"/>
              <a:t>Haga clic para modificar el estilo de texto del patrón</a:t>
            </a:r>
          </a:p>
        </p:txBody>
      </p:sp>
      <p:sp>
        <p:nvSpPr>
          <p:cNvPr id="4" name="Marcador de contenido 3"/>
          <p:cNvSpPr>
            <a:spLocks noGrp="1"/>
          </p:cNvSpPr>
          <p:nvPr>
            <p:ph sz="half" idx="2"/>
          </p:nvPr>
        </p:nvSpPr>
        <p:spPr>
          <a:xfrm>
            <a:off x="2975673" y="15780233"/>
            <a:ext cx="18275893" cy="23210346"/>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21870323" y="10590160"/>
            <a:ext cx="18365898" cy="5190073"/>
          </a:xfrm>
        </p:spPr>
        <p:txBody>
          <a:bodyPr anchor="b"/>
          <a:lstStyle>
            <a:lvl1pPr marL="0" indent="0">
              <a:buNone/>
              <a:defRPr sz="8504" b="1"/>
            </a:lvl1pPr>
            <a:lvl2pPr marL="1620042" indent="0">
              <a:buNone/>
              <a:defRPr sz="7087" b="1"/>
            </a:lvl2pPr>
            <a:lvl3pPr marL="3240085" indent="0">
              <a:buNone/>
              <a:defRPr sz="6378" b="1"/>
            </a:lvl3pPr>
            <a:lvl4pPr marL="4860127" indent="0">
              <a:buNone/>
              <a:defRPr sz="5669" b="1"/>
            </a:lvl4pPr>
            <a:lvl5pPr marL="6480170" indent="0">
              <a:buNone/>
              <a:defRPr sz="5669" b="1"/>
            </a:lvl5pPr>
            <a:lvl6pPr marL="8100212" indent="0">
              <a:buNone/>
              <a:defRPr sz="5669" b="1"/>
            </a:lvl6pPr>
            <a:lvl7pPr marL="9720255" indent="0">
              <a:buNone/>
              <a:defRPr sz="5669" b="1"/>
            </a:lvl7pPr>
            <a:lvl8pPr marL="11340297" indent="0">
              <a:buNone/>
              <a:defRPr sz="5669" b="1"/>
            </a:lvl8pPr>
            <a:lvl9pPr marL="12960340" indent="0">
              <a:buNone/>
              <a:defRPr sz="5669" b="1"/>
            </a:lvl9pPr>
          </a:lstStyle>
          <a:p>
            <a:pPr lvl="0"/>
            <a:r>
              <a:rPr lang="es-ES"/>
              <a:t>Haga clic para modificar el estilo de texto del patrón</a:t>
            </a:r>
          </a:p>
        </p:txBody>
      </p:sp>
      <p:sp>
        <p:nvSpPr>
          <p:cNvPr id="6" name="Marcador de contenido 5"/>
          <p:cNvSpPr>
            <a:spLocks noGrp="1"/>
          </p:cNvSpPr>
          <p:nvPr>
            <p:ph sz="quarter" idx="4"/>
          </p:nvPr>
        </p:nvSpPr>
        <p:spPr>
          <a:xfrm>
            <a:off x="21870323" y="15780233"/>
            <a:ext cx="18365898" cy="23210346"/>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79E71CCB-C447-4F4F-90EA-194A68B165F2}" type="datetimeFigureOut">
              <a:rPr lang="es-MX" smtClean="0"/>
              <a:t>06/12/24</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4097291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79E71CCB-C447-4F4F-90EA-194A68B165F2}" type="datetimeFigureOut">
              <a:rPr lang="es-MX" smtClean="0"/>
              <a:t>06/12/24</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050340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79E71CCB-C447-4F4F-90EA-194A68B165F2}" type="datetimeFigureOut">
              <a:rPr lang="es-MX" smtClean="0"/>
              <a:t>06/12/24</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2935542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2975672" y="2880042"/>
            <a:ext cx="13933329" cy="10080149"/>
          </a:xfrm>
        </p:spPr>
        <p:txBody>
          <a:bodyPr anchor="b"/>
          <a:lstStyle>
            <a:lvl1pPr>
              <a:defRPr sz="11339"/>
            </a:lvl1pPr>
          </a:lstStyle>
          <a:p>
            <a:r>
              <a:rPr lang="es-ES"/>
              <a:t>Haga clic para modificar el estilo de título del patrón</a:t>
            </a:r>
            <a:endParaRPr lang="es-MX"/>
          </a:p>
        </p:txBody>
      </p:sp>
      <p:sp>
        <p:nvSpPr>
          <p:cNvPr id="3" name="Marcador de contenido 2"/>
          <p:cNvSpPr>
            <a:spLocks noGrp="1"/>
          </p:cNvSpPr>
          <p:nvPr>
            <p:ph idx="1"/>
          </p:nvPr>
        </p:nvSpPr>
        <p:spPr>
          <a:xfrm>
            <a:off x="18365898" y="6220095"/>
            <a:ext cx="21870323" cy="30700453"/>
          </a:xfrm>
        </p:spPr>
        <p:txBody>
          <a:bodyPr/>
          <a:lstStyle>
            <a:lvl1pPr>
              <a:defRPr sz="11339"/>
            </a:lvl1pPr>
            <a:lvl2pPr>
              <a:defRPr sz="9922"/>
            </a:lvl2pPr>
            <a:lvl3pPr>
              <a:defRPr sz="8504"/>
            </a:lvl3pPr>
            <a:lvl4pPr>
              <a:defRPr sz="7087"/>
            </a:lvl4pPr>
            <a:lvl5pPr>
              <a:defRPr sz="7087"/>
            </a:lvl5pPr>
            <a:lvl6pPr>
              <a:defRPr sz="7087"/>
            </a:lvl6pPr>
            <a:lvl7pPr>
              <a:defRPr sz="7087"/>
            </a:lvl7pPr>
            <a:lvl8pPr>
              <a:defRPr sz="7087"/>
            </a:lvl8pPr>
            <a:lvl9pPr>
              <a:defRPr sz="7087"/>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2975672" y="12960191"/>
            <a:ext cx="13933329" cy="24010358"/>
          </a:xfrm>
        </p:spPr>
        <p:txBody>
          <a:bodyPr/>
          <a:lstStyle>
            <a:lvl1pPr marL="0" indent="0">
              <a:buNone/>
              <a:defRPr sz="5669"/>
            </a:lvl1pPr>
            <a:lvl2pPr marL="1620042" indent="0">
              <a:buNone/>
              <a:defRPr sz="4961"/>
            </a:lvl2pPr>
            <a:lvl3pPr marL="3240085" indent="0">
              <a:buNone/>
              <a:defRPr sz="4252"/>
            </a:lvl3pPr>
            <a:lvl4pPr marL="4860127" indent="0">
              <a:buNone/>
              <a:defRPr sz="3543"/>
            </a:lvl4pPr>
            <a:lvl5pPr marL="6480170" indent="0">
              <a:buNone/>
              <a:defRPr sz="3543"/>
            </a:lvl5pPr>
            <a:lvl6pPr marL="8100212" indent="0">
              <a:buNone/>
              <a:defRPr sz="3543"/>
            </a:lvl6pPr>
            <a:lvl7pPr marL="9720255" indent="0">
              <a:buNone/>
              <a:defRPr sz="3543"/>
            </a:lvl7pPr>
            <a:lvl8pPr marL="11340297" indent="0">
              <a:buNone/>
              <a:defRPr sz="3543"/>
            </a:lvl8pPr>
            <a:lvl9pPr marL="12960340" indent="0">
              <a:buNone/>
              <a:defRPr sz="3543"/>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79E71CCB-C447-4F4F-90EA-194A68B165F2}" type="datetimeFigureOut">
              <a:rPr lang="es-MX" smtClean="0"/>
              <a:t>06/12/24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779090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2975672" y="2880042"/>
            <a:ext cx="13933329" cy="10080149"/>
          </a:xfrm>
        </p:spPr>
        <p:txBody>
          <a:bodyPr anchor="b"/>
          <a:lstStyle>
            <a:lvl1pPr>
              <a:defRPr sz="11339"/>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18365898" y="6220095"/>
            <a:ext cx="21870323" cy="30700453"/>
          </a:xfrm>
        </p:spPr>
        <p:txBody>
          <a:bodyPr/>
          <a:lstStyle>
            <a:lvl1pPr marL="0" indent="0">
              <a:buNone/>
              <a:defRPr sz="11339"/>
            </a:lvl1pPr>
            <a:lvl2pPr marL="1620042" indent="0">
              <a:buNone/>
              <a:defRPr sz="9922"/>
            </a:lvl2pPr>
            <a:lvl3pPr marL="3240085" indent="0">
              <a:buNone/>
              <a:defRPr sz="8504"/>
            </a:lvl3pPr>
            <a:lvl4pPr marL="4860127" indent="0">
              <a:buNone/>
              <a:defRPr sz="7087"/>
            </a:lvl4pPr>
            <a:lvl5pPr marL="6480170" indent="0">
              <a:buNone/>
              <a:defRPr sz="7087"/>
            </a:lvl5pPr>
            <a:lvl6pPr marL="8100212" indent="0">
              <a:buNone/>
              <a:defRPr sz="7087"/>
            </a:lvl6pPr>
            <a:lvl7pPr marL="9720255" indent="0">
              <a:buNone/>
              <a:defRPr sz="7087"/>
            </a:lvl7pPr>
            <a:lvl8pPr marL="11340297" indent="0">
              <a:buNone/>
              <a:defRPr sz="7087"/>
            </a:lvl8pPr>
            <a:lvl9pPr marL="12960340" indent="0">
              <a:buNone/>
              <a:defRPr sz="7087"/>
            </a:lvl9pPr>
          </a:lstStyle>
          <a:p>
            <a:endParaRPr lang="es-MX"/>
          </a:p>
        </p:txBody>
      </p:sp>
      <p:sp>
        <p:nvSpPr>
          <p:cNvPr id="4" name="Marcador de texto 3"/>
          <p:cNvSpPr>
            <a:spLocks noGrp="1"/>
          </p:cNvSpPr>
          <p:nvPr>
            <p:ph type="body" sz="half" idx="2"/>
          </p:nvPr>
        </p:nvSpPr>
        <p:spPr>
          <a:xfrm>
            <a:off x="2975672" y="12960191"/>
            <a:ext cx="13933329" cy="24010358"/>
          </a:xfrm>
        </p:spPr>
        <p:txBody>
          <a:bodyPr/>
          <a:lstStyle>
            <a:lvl1pPr marL="0" indent="0">
              <a:buNone/>
              <a:defRPr sz="5669"/>
            </a:lvl1pPr>
            <a:lvl2pPr marL="1620042" indent="0">
              <a:buNone/>
              <a:defRPr sz="4961"/>
            </a:lvl2pPr>
            <a:lvl3pPr marL="3240085" indent="0">
              <a:buNone/>
              <a:defRPr sz="4252"/>
            </a:lvl3pPr>
            <a:lvl4pPr marL="4860127" indent="0">
              <a:buNone/>
              <a:defRPr sz="3543"/>
            </a:lvl4pPr>
            <a:lvl5pPr marL="6480170" indent="0">
              <a:buNone/>
              <a:defRPr sz="3543"/>
            </a:lvl5pPr>
            <a:lvl6pPr marL="8100212" indent="0">
              <a:buNone/>
              <a:defRPr sz="3543"/>
            </a:lvl6pPr>
            <a:lvl7pPr marL="9720255" indent="0">
              <a:buNone/>
              <a:defRPr sz="3543"/>
            </a:lvl7pPr>
            <a:lvl8pPr marL="11340297" indent="0">
              <a:buNone/>
              <a:defRPr sz="3543"/>
            </a:lvl8pPr>
            <a:lvl9pPr marL="12960340" indent="0">
              <a:buNone/>
              <a:defRPr sz="3543"/>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79E71CCB-C447-4F4F-90EA-194A68B165F2}" type="datetimeFigureOut">
              <a:rPr lang="es-MX" smtClean="0"/>
              <a:t>06/12/24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2539678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2970044" y="2300037"/>
            <a:ext cx="37260550" cy="8350126"/>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2970044" y="11500170"/>
            <a:ext cx="37260550" cy="2741040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2970044" y="40040594"/>
            <a:ext cx="9720144" cy="2300034"/>
          </a:xfrm>
          <a:prstGeom prst="rect">
            <a:avLst/>
          </a:prstGeom>
        </p:spPr>
        <p:txBody>
          <a:bodyPr vert="horz" lIns="91440" tIns="45720" rIns="91440" bIns="45720" rtlCol="0" anchor="ctr"/>
          <a:lstStyle>
            <a:lvl1pPr algn="l">
              <a:defRPr sz="4252">
                <a:solidFill>
                  <a:schemeClr val="tx1">
                    <a:tint val="75000"/>
                  </a:schemeClr>
                </a:solidFill>
              </a:defRPr>
            </a:lvl1pPr>
          </a:lstStyle>
          <a:p>
            <a:fld id="{79E71CCB-C447-4F4F-90EA-194A68B165F2}" type="datetimeFigureOut">
              <a:rPr lang="es-MX" smtClean="0"/>
              <a:t>06/12/24</a:t>
            </a:fld>
            <a:endParaRPr lang="es-MX"/>
          </a:p>
        </p:txBody>
      </p:sp>
      <p:sp>
        <p:nvSpPr>
          <p:cNvPr id="5" name="Marcador de pie de página 4"/>
          <p:cNvSpPr>
            <a:spLocks noGrp="1"/>
          </p:cNvSpPr>
          <p:nvPr>
            <p:ph type="ftr" sz="quarter" idx="3"/>
          </p:nvPr>
        </p:nvSpPr>
        <p:spPr>
          <a:xfrm>
            <a:off x="14310212" y="40040594"/>
            <a:ext cx="14580215" cy="2300034"/>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30510450" y="40040594"/>
            <a:ext cx="9720144" cy="2300034"/>
          </a:xfrm>
          <a:prstGeom prst="rect">
            <a:avLst/>
          </a:prstGeom>
        </p:spPr>
        <p:txBody>
          <a:bodyPr vert="horz" lIns="91440" tIns="45720" rIns="91440" bIns="45720" rtlCol="0" anchor="ctr"/>
          <a:lstStyle>
            <a:lvl1pPr algn="r">
              <a:defRPr sz="4252">
                <a:solidFill>
                  <a:schemeClr val="tx1">
                    <a:tint val="75000"/>
                  </a:schemeClr>
                </a:solidFill>
              </a:defRPr>
            </a:lvl1pPr>
          </a:lstStyle>
          <a:p>
            <a:fld id="{5C3E08E3-4913-4A52-A93B-56D0871E0274}" type="slidenum">
              <a:rPr lang="es-MX" smtClean="0"/>
              <a:t>‹Nº›</a:t>
            </a:fld>
            <a:endParaRPr lang="es-MX"/>
          </a:p>
        </p:txBody>
      </p:sp>
    </p:spTree>
    <p:extLst>
      <p:ext uri="{BB962C8B-B14F-4D97-AF65-F5344CB8AC3E}">
        <p14:creationId xmlns:p14="http://schemas.microsoft.com/office/powerpoint/2010/main" val="4159210907"/>
      </p:ext>
    </p:extLst>
  </p:cSld>
  <p:clrMap bg1="lt1" tx1="dk1" bg2="lt2" tx2="dk2" accent1="accent1" accent2="accent2" accent3="accent3" accent4="accent4" accent5="accent5" accent6="accent6" hlink="hlink" folHlink="folHlink"/>
  <p:sldLayoutIdLst>
    <p:sldLayoutId id="2147483879" r:id="rId1"/>
    <p:sldLayoutId id="2147483880" r:id="rId2"/>
    <p:sldLayoutId id="2147483881" r:id="rId3"/>
    <p:sldLayoutId id="2147483882" r:id="rId4"/>
    <p:sldLayoutId id="2147483883" r:id="rId5"/>
    <p:sldLayoutId id="2147483884" r:id="rId6"/>
    <p:sldLayoutId id="2147483885" r:id="rId7"/>
    <p:sldLayoutId id="2147483886" r:id="rId8"/>
    <p:sldLayoutId id="2147483887" r:id="rId9"/>
    <p:sldLayoutId id="2147483888" r:id="rId10"/>
    <p:sldLayoutId id="2147483889" r:id="rId11"/>
  </p:sldLayoutIdLst>
  <p:txStyles>
    <p:titleStyle>
      <a:lvl1pPr algn="l" defTabSz="3240085" rtl="0" eaLnBrk="1" latinLnBrk="0" hangingPunct="1">
        <a:lnSpc>
          <a:spcPct val="90000"/>
        </a:lnSpc>
        <a:spcBef>
          <a:spcPct val="0"/>
        </a:spcBef>
        <a:buNone/>
        <a:defRPr sz="15591" kern="1200">
          <a:solidFill>
            <a:schemeClr val="tx1"/>
          </a:solidFill>
          <a:latin typeface="+mj-lt"/>
          <a:ea typeface="+mj-ea"/>
          <a:cs typeface="+mj-cs"/>
        </a:defRPr>
      </a:lvl1pPr>
    </p:titleStyle>
    <p:bodyStyle>
      <a:lvl1pPr marL="810021" indent="-810021" algn="l" defTabSz="3240085" rtl="0" eaLnBrk="1" latinLnBrk="0" hangingPunct="1">
        <a:lnSpc>
          <a:spcPct val="90000"/>
        </a:lnSpc>
        <a:spcBef>
          <a:spcPts val="3543"/>
        </a:spcBef>
        <a:buFont typeface="Arial" panose="020B0604020202020204" pitchFamily="34" charset="0"/>
        <a:buChar char="•"/>
        <a:defRPr sz="9922" kern="1200">
          <a:solidFill>
            <a:schemeClr val="tx1"/>
          </a:solidFill>
          <a:latin typeface="+mn-lt"/>
          <a:ea typeface="+mn-ea"/>
          <a:cs typeface="+mn-cs"/>
        </a:defRPr>
      </a:lvl1pPr>
      <a:lvl2pPr marL="2430064" indent="-810021" algn="l" defTabSz="3240085"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50106" indent="-810021" algn="l" defTabSz="3240085" rtl="0" eaLnBrk="1" latinLnBrk="0" hangingPunct="1">
        <a:lnSpc>
          <a:spcPct val="90000"/>
        </a:lnSpc>
        <a:spcBef>
          <a:spcPts val="1772"/>
        </a:spcBef>
        <a:buFont typeface="Arial" panose="020B0604020202020204" pitchFamily="34" charset="0"/>
        <a:buChar char="•"/>
        <a:defRPr sz="7087" kern="1200">
          <a:solidFill>
            <a:schemeClr val="tx1"/>
          </a:solidFill>
          <a:latin typeface="+mn-lt"/>
          <a:ea typeface="+mn-ea"/>
          <a:cs typeface="+mn-cs"/>
        </a:defRPr>
      </a:lvl3pPr>
      <a:lvl4pPr marL="5670149"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90191"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10234"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30276"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50319"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70361"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s-MX"/>
      </a:defPPr>
      <a:lvl1pPr marL="0" algn="l" defTabSz="3240085" rtl="0" eaLnBrk="1" latinLnBrk="0" hangingPunct="1">
        <a:defRPr sz="6378" kern="1200">
          <a:solidFill>
            <a:schemeClr val="tx1"/>
          </a:solidFill>
          <a:latin typeface="+mn-lt"/>
          <a:ea typeface="+mn-ea"/>
          <a:cs typeface="+mn-cs"/>
        </a:defRPr>
      </a:lvl1pPr>
      <a:lvl2pPr marL="1620042" algn="l" defTabSz="3240085" rtl="0" eaLnBrk="1" latinLnBrk="0" hangingPunct="1">
        <a:defRPr sz="6378" kern="1200">
          <a:solidFill>
            <a:schemeClr val="tx1"/>
          </a:solidFill>
          <a:latin typeface="+mn-lt"/>
          <a:ea typeface="+mn-ea"/>
          <a:cs typeface="+mn-cs"/>
        </a:defRPr>
      </a:lvl2pPr>
      <a:lvl3pPr marL="3240085" algn="l" defTabSz="3240085" rtl="0" eaLnBrk="1" latinLnBrk="0" hangingPunct="1">
        <a:defRPr sz="6378" kern="1200">
          <a:solidFill>
            <a:schemeClr val="tx1"/>
          </a:solidFill>
          <a:latin typeface="+mn-lt"/>
          <a:ea typeface="+mn-ea"/>
          <a:cs typeface="+mn-cs"/>
        </a:defRPr>
      </a:lvl3pPr>
      <a:lvl4pPr marL="4860127" algn="l" defTabSz="3240085" rtl="0" eaLnBrk="1" latinLnBrk="0" hangingPunct="1">
        <a:defRPr sz="6378" kern="1200">
          <a:solidFill>
            <a:schemeClr val="tx1"/>
          </a:solidFill>
          <a:latin typeface="+mn-lt"/>
          <a:ea typeface="+mn-ea"/>
          <a:cs typeface="+mn-cs"/>
        </a:defRPr>
      </a:lvl4pPr>
      <a:lvl5pPr marL="6480170" algn="l" defTabSz="3240085" rtl="0" eaLnBrk="1" latinLnBrk="0" hangingPunct="1">
        <a:defRPr sz="6378" kern="1200">
          <a:solidFill>
            <a:schemeClr val="tx1"/>
          </a:solidFill>
          <a:latin typeface="+mn-lt"/>
          <a:ea typeface="+mn-ea"/>
          <a:cs typeface="+mn-cs"/>
        </a:defRPr>
      </a:lvl5pPr>
      <a:lvl6pPr marL="8100212" algn="l" defTabSz="3240085" rtl="0" eaLnBrk="1" latinLnBrk="0" hangingPunct="1">
        <a:defRPr sz="6378" kern="1200">
          <a:solidFill>
            <a:schemeClr val="tx1"/>
          </a:solidFill>
          <a:latin typeface="+mn-lt"/>
          <a:ea typeface="+mn-ea"/>
          <a:cs typeface="+mn-cs"/>
        </a:defRPr>
      </a:lvl6pPr>
      <a:lvl7pPr marL="9720255" algn="l" defTabSz="3240085" rtl="0" eaLnBrk="1" latinLnBrk="0" hangingPunct="1">
        <a:defRPr sz="6378" kern="1200">
          <a:solidFill>
            <a:schemeClr val="tx1"/>
          </a:solidFill>
          <a:latin typeface="+mn-lt"/>
          <a:ea typeface="+mn-ea"/>
          <a:cs typeface="+mn-cs"/>
        </a:defRPr>
      </a:lvl7pPr>
      <a:lvl8pPr marL="11340297" algn="l" defTabSz="3240085" rtl="0" eaLnBrk="1" latinLnBrk="0" hangingPunct="1">
        <a:defRPr sz="6378" kern="1200">
          <a:solidFill>
            <a:schemeClr val="tx1"/>
          </a:solidFill>
          <a:latin typeface="+mn-lt"/>
          <a:ea typeface="+mn-ea"/>
          <a:cs typeface="+mn-cs"/>
        </a:defRPr>
      </a:lvl8pPr>
      <a:lvl9pPr marL="12960340" algn="l" defTabSz="3240085"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customXml" Target="../ink/ink1.xml"/><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n 9">
            <a:extLst>
              <a:ext uri="{FF2B5EF4-FFF2-40B4-BE49-F238E27FC236}">
                <a16:creationId xmlns:a16="http://schemas.microsoft.com/office/drawing/2014/main" id="{6BB2476A-3BB6-986D-67B5-175882F5E05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36964" y="-11422803"/>
            <a:ext cx="62342455" cy="72663874"/>
          </a:xfrm>
          <a:prstGeom prst="rect">
            <a:avLst/>
          </a:prstGeom>
        </p:spPr>
      </p:pic>
      <p:sp>
        <p:nvSpPr>
          <p:cNvPr id="13" name="CuadroTexto 12"/>
          <p:cNvSpPr txBox="1"/>
          <p:nvPr/>
        </p:nvSpPr>
        <p:spPr>
          <a:xfrm>
            <a:off x="0" y="13312144"/>
            <a:ext cx="41853101" cy="5324535"/>
          </a:xfrm>
          <a:prstGeom prst="rect">
            <a:avLst/>
          </a:prstGeom>
          <a:noFill/>
          <a:ln>
            <a:noFill/>
          </a:ln>
        </p:spPr>
        <p:txBody>
          <a:bodyPr wrap="square" rtlCol="0">
            <a:spAutoFit/>
          </a:bodyPr>
          <a:lstStyle/>
          <a:p>
            <a:pPr algn="ctr"/>
            <a:r>
              <a:rPr lang="es-MX" sz="17100" b="1" dirty="0">
                <a:effectLst>
                  <a:outerShdw blurRad="38100" dist="38100" dir="2700000" algn="tl">
                    <a:srgbClr val="000000">
                      <a:alpha val="43137"/>
                    </a:srgbClr>
                  </a:outerShdw>
                </a:effectLst>
              </a:rPr>
              <a:t>Astro Rey</a:t>
            </a:r>
          </a:p>
          <a:p>
            <a:pPr algn="ctr"/>
            <a:endParaRPr lang="es-MX" sz="17100" b="1" dirty="0">
              <a:effectLst>
                <a:outerShdw blurRad="38100" dist="38100" dir="2700000" algn="tl">
                  <a:srgbClr val="000000">
                    <a:alpha val="43137"/>
                  </a:srgbClr>
                </a:outerShdw>
              </a:effectLst>
            </a:endParaRPr>
          </a:p>
        </p:txBody>
      </p:sp>
      <p:sp>
        <p:nvSpPr>
          <p:cNvPr id="17" name="Recortar rectángulo de esquina sencilla 16"/>
          <p:cNvSpPr/>
          <p:nvPr/>
        </p:nvSpPr>
        <p:spPr>
          <a:xfrm>
            <a:off x="2241023" y="3855188"/>
            <a:ext cx="10305800" cy="1078838"/>
          </a:xfrm>
          <a:prstGeom prst="snip1Rect">
            <a:avLst/>
          </a:pr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6000" b="1" dirty="0">
                <a:solidFill>
                  <a:schemeClr val="tx1"/>
                </a:solidFill>
              </a:rPr>
              <a:t>RESUMEN </a:t>
            </a:r>
          </a:p>
        </p:txBody>
      </p:sp>
      <p:sp>
        <p:nvSpPr>
          <p:cNvPr id="19" name="Rectángulo 18"/>
          <p:cNvSpPr/>
          <p:nvPr/>
        </p:nvSpPr>
        <p:spPr>
          <a:xfrm>
            <a:off x="834260" y="5939958"/>
            <a:ext cx="12408660" cy="3127758"/>
          </a:xfrm>
          <a:prstGeom prst="rect">
            <a:avLst/>
          </a:prstGeom>
        </p:spPr>
        <p:txBody>
          <a:bodyPr wrap="square">
            <a:spAutoFit/>
          </a:bodyPr>
          <a:lstStyle/>
          <a:p>
            <a:pPr algn="just"/>
            <a:r>
              <a:rPr lang="es-MX" sz="6500" b="1" dirty="0"/>
              <a:t>Es un pequeño cortometraje donde se habla de la importancia del sol y que pasaría si no existiera. </a:t>
            </a:r>
          </a:p>
        </p:txBody>
      </p:sp>
      <p:sp>
        <p:nvSpPr>
          <p:cNvPr id="30" name="Rectángulo 29"/>
          <p:cNvSpPr/>
          <p:nvPr/>
        </p:nvSpPr>
        <p:spPr>
          <a:xfrm>
            <a:off x="1104839" y="17913321"/>
            <a:ext cx="12138081" cy="3093154"/>
          </a:xfrm>
          <a:prstGeom prst="rect">
            <a:avLst/>
          </a:prstGeom>
        </p:spPr>
        <p:txBody>
          <a:bodyPr wrap="square">
            <a:spAutoFit/>
          </a:bodyPr>
          <a:lstStyle/>
          <a:p>
            <a:pPr algn="just"/>
            <a:r>
              <a:rPr lang="es-MX" sz="6500" b="1" dirty="0"/>
              <a:t>Dar a conocer o compartir mis conocimientos sobre la ciencia y la importancia del sol. </a:t>
            </a:r>
          </a:p>
        </p:txBody>
      </p:sp>
      <p:sp>
        <p:nvSpPr>
          <p:cNvPr id="43" name="Rectángulo 42"/>
          <p:cNvSpPr/>
          <p:nvPr/>
        </p:nvSpPr>
        <p:spPr>
          <a:xfrm>
            <a:off x="1023696" y="10682853"/>
            <a:ext cx="12138081" cy="6199039"/>
          </a:xfrm>
          <a:prstGeom prst="rect">
            <a:avLst/>
          </a:prstGeom>
        </p:spPr>
        <p:txBody>
          <a:bodyPr wrap="square">
            <a:spAutoFit/>
          </a:bodyPr>
          <a:lstStyle/>
          <a:p>
            <a:pPr algn="just">
              <a:spcAft>
                <a:spcPts val="600"/>
              </a:spcAft>
            </a:pPr>
            <a:r>
              <a:rPr lang="es-MX" sz="6500" b="1" dirty="0"/>
              <a:t>Hay gente que cree que tomar el sol, provoca cáncer de piel, pero no es verdad, tomar el sol, previene el cáncer, obviamente en un tiempo adecuado para que el cuerpo adquiera la vitamina D. </a:t>
            </a:r>
          </a:p>
        </p:txBody>
      </p:sp>
      <p:sp>
        <p:nvSpPr>
          <p:cNvPr id="89" name="Recortar rectángulo de esquina sencilla 88"/>
          <p:cNvSpPr/>
          <p:nvPr/>
        </p:nvSpPr>
        <p:spPr>
          <a:xfrm>
            <a:off x="1941233" y="17021602"/>
            <a:ext cx="9592051" cy="860702"/>
          </a:xfrm>
          <a:prstGeom prst="snip1Rect">
            <a:avLst/>
          </a:pr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6000" b="1" dirty="0">
                <a:solidFill>
                  <a:schemeClr val="tx1"/>
                </a:solidFill>
              </a:rPr>
              <a:t>OBJETIVO GENERAL</a:t>
            </a:r>
          </a:p>
        </p:txBody>
      </p:sp>
      <p:sp>
        <p:nvSpPr>
          <p:cNvPr id="90" name="Recortar rectángulo de esquina sencilla 89"/>
          <p:cNvSpPr/>
          <p:nvPr/>
        </p:nvSpPr>
        <p:spPr>
          <a:xfrm>
            <a:off x="1898083" y="26835661"/>
            <a:ext cx="10389305" cy="790479"/>
          </a:xfrm>
          <a:prstGeom prst="snip1Rect">
            <a:avLst/>
          </a:pr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6000" b="1" dirty="0">
                <a:solidFill>
                  <a:schemeClr val="tx1"/>
                </a:solidFill>
              </a:rPr>
              <a:t>HIPÓTESIS </a:t>
            </a:r>
          </a:p>
        </p:txBody>
      </p:sp>
      <p:sp>
        <p:nvSpPr>
          <p:cNvPr id="93" name="Recortar rectángulo de esquina sencilla 92"/>
          <p:cNvSpPr/>
          <p:nvPr/>
        </p:nvSpPr>
        <p:spPr>
          <a:xfrm>
            <a:off x="16134264" y="17791862"/>
            <a:ext cx="9609660" cy="891574"/>
          </a:xfrm>
          <a:prstGeom prst="snip1Rect">
            <a:avLst/>
          </a:pr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6000" b="1" dirty="0">
                <a:solidFill>
                  <a:schemeClr val="tx1"/>
                </a:solidFill>
              </a:rPr>
              <a:t>MATERIALES</a:t>
            </a:r>
          </a:p>
        </p:txBody>
      </p:sp>
      <p:cxnSp>
        <p:nvCxnSpPr>
          <p:cNvPr id="95" name="Conector recto 94"/>
          <p:cNvCxnSpPr/>
          <p:nvPr/>
        </p:nvCxnSpPr>
        <p:spPr>
          <a:xfrm>
            <a:off x="13864213" y="5036812"/>
            <a:ext cx="125805" cy="33010075"/>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5" name="Conector recto 104"/>
          <p:cNvCxnSpPr/>
          <p:nvPr/>
        </p:nvCxnSpPr>
        <p:spPr>
          <a:xfrm>
            <a:off x="28495860" y="5036812"/>
            <a:ext cx="0" cy="33010075"/>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43" name="Rectángulo 142"/>
          <p:cNvSpPr/>
          <p:nvPr/>
        </p:nvSpPr>
        <p:spPr>
          <a:xfrm>
            <a:off x="15185508" y="19768615"/>
            <a:ext cx="12089202" cy="2943113"/>
          </a:xfrm>
          <a:prstGeom prst="rect">
            <a:avLst/>
          </a:prstGeom>
        </p:spPr>
        <p:txBody>
          <a:bodyPr wrap="square">
            <a:spAutoFit/>
          </a:bodyPr>
          <a:lstStyle/>
          <a:p>
            <a:pPr algn="just">
              <a:lnSpc>
                <a:spcPct val="95000"/>
              </a:lnSpc>
              <a:spcAft>
                <a:spcPts val="600"/>
              </a:spcAft>
              <a:tabLst>
                <a:tab pos="182880" algn="l"/>
              </a:tabLst>
            </a:pPr>
            <a:r>
              <a:rPr lang="es-MX" sz="6500" b="1" dirty="0">
                <a:cs typeface="Arial" panose="020B0604020202020204" pitchFamily="34" charset="0"/>
              </a:rPr>
              <a:t>Fragmentos de video, </a:t>
            </a:r>
            <a:r>
              <a:rPr lang="es-MX" sz="6500" b="1" dirty="0" err="1">
                <a:cs typeface="Arial" panose="020B0604020202020204" pitchFamily="34" charset="0"/>
              </a:rPr>
              <a:t>capcut</a:t>
            </a:r>
            <a:r>
              <a:rPr lang="es-MX" sz="6500" b="1" dirty="0">
                <a:cs typeface="Arial" panose="020B0604020202020204" pitchFamily="34" charset="0"/>
              </a:rPr>
              <a:t>, plataformas de edición de fotos, </a:t>
            </a:r>
            <a:r>
              <a:rPr lang="es-MX" sz="6500" b="1" dirty="0" err="1">
                <a:cs typeface="Arial" panose="020B0604020202020204" pitchFamily="34" charset="0"/>
              </a:rPr>
              <a:t>spotify</a:t>
            </a:r>
            <a:r>
              <a:rPr lang="es-MX" sz="6500" b="1" dirty="0">
                <a:cs typeface="Arial" panose="020B0604020202020204" pitchFamily="34" charset="0"/>
              </a:rPr>
              <a:t>, etc. </a:t>
            </a:r>
          </a:p>
        </p:txBody>
      </p:sp>
      <p:sp>
        <p:nvSpPr>
          <p:cNvPr id="6" name="Rectángulo 5"/>
          <p:cNvSpPr/>
          <p:nvPr/>
        </p:nvSpPr>
        <p:spPr>
          <a:xfrm>
            <a:off x="1355471" y="27975526"/>
            <a:ext cx="12101023" cy="7916248"/>
          </a:xfrm>
          <a:prstGeom prst="rect">
            <a:avLst/>
          </a:prstGeom>
        </p:spPr>
        <p:txBody>
          <a:bodyPr wrap="square">
            <a:spAutoFit/>
          </a:bodyPr>
          <a:lstStyle/>
          <a:p>
            <a:pPr algn="just">
              <a:spcAft>
                <a:spcPts val="0"/>
              </a:spcAft>
              <a:tabLst>
                <a:tab pos="1137285" algn="l"/>
              </a:tabLst>
            </a:pPr>
            <a:r>
              <a:rPr lang="es-MX" sz="6300" b="1" i="0" u="none" strike="noStrike" dirty="0">
                <a:solidFill>
                  <a:schemeClr val="bg1">
                    <a:lumMod val="10000"/>
                  </a:schemeClr>
                </a:solidFill>
                <a:effectLst/>
                <a:latin typeface="Google Sans"/>
              </a:rPr>
              <a:t>La estrella calienta el agua de los mares; mantiene la atmósfera en movimiento; genera las estaciones del año a medida que la Tierra gira alrededor de él; y da energía a las plantas, proporcionando alimento para humanos y animales, así como el oxígeno necesario para respirar.</a:t>
            </a:r>
            <a:endParaRPr lang="es-MX" sz="6300" b="1" i="0" u="none" strike="noStrike" dirty="0">
              <a:solidFill>
                <a:schemeClr val="bg1">
                  <a:lumMod val="10000"/>
                </a:schemeClr>
              </a:solidFill>
              <a:effectLst/>
              <a:latin typeface="Google Sans"/>
              <a:cs typeface="Times New Roman" panose="02020603050405020304" pitchFamily="18" charset="0"/>
            </a:endParaRPr>
          </a:p>
        </p:txBody>
      </p:sp>
      <p:sp>
        <p:nvSpPr>
          <p:cNvPr id="186" name="Rectángulo 185"/>
          <p:cNvSpPr/>
          <p:nvPr/>
        </p:nvSpPr>
        <p:spPr>
          <a:xfrm>
            <a:off x="15229865" y="25947825"/>
            <a:ext cx="12369154" cy="1992853"/>
          </a:xfrm>
          <a:prstGeom prst="rect">
            <a:avLst/>
          </a:prstGeom>
        </p:spPr>
        <p:txBody>
          <a:bodyPr wrap="square">
            <a:spAutoFit/>
          </a:bodyPr>
          <a:lstStyle/>
          <a:p>
            <a:pPr algn="just">
              <a:lnSpc>
                <a:spcPct val="95000"/>
              </a:lnSpc>
              <a:spcAft>
                <a:spcPts val="600"/>
              </a:spcAft>
              <a:tabLst>
                <a:tab pos="182880" algn="l"/>
              </a:tabLst>
            </a:pPr>
            <a:r>
              <a:rPr lang="es-MX" sz="6500" b="1" dirty="0">
                <a:cs typeface="Arial" panose="020B0604020202020204" pitchFamily="34" charset="0"/>
              </a:rPr>
              <a:t>Sobre la importancia del sol, ciencias naturales, etc. </a:t>
            </a:r>
          </a:p>
        </p:txBody>
      </p:sp>
      <p:sp>
        <p:nvSpPr>
          <p:cNvPr id="27" name="Rectángulo 26"/>
          <p:cNvSpPr/>
          <p:nvPr/>
        </p:nvSpPr>
        <p:spPr>
          <a:xfrm>
            <a:off x="29102021" y="5703201"/>
            <a:ext cx="12894480" cy="6926704"/>
          </a:xfrm>
          <a:prstGeom prst="rect">
            <a:avLst/>
          </a:prstGeom>
        </p:spPr>
        <p:txBody>
          <a:bodyPr wrap="square">
            <a:spAutoFit/>
          </a:bodyPr>
          <a:lstStyle/>
          <a:p>
            <a:pPr algn="just">
              <a:lnSpc>
                <a:spcPct val="115000"/>
              </a:lnSpc>
              <a:spcAft>
                <a:spcPts val="0"/>
              </a:spcAft>
            </a:pPr>
            <a:r>
              <a:rPr lang="es-MX" sz="6500" b="1" dirty="0">
                <a:effectLst/>
                <a:ea typeface="Calibri" panose="020F0502020204030204" pitchFamily="34" charset="0"/>
                <a:cs typeface="Times New Roman" panose="02020603050405020304" pitchFamily="18" charset="0"/>
              </a:rPr>
              <a:t>Es un proyecto en el que el objetivo es principalmente hablar y dar a conocer la importancia del sol, es una meta lograda, ya que gente no tiene totalmente los conocimientos, y yo quiero darles a conocer. </a:t>
            </a:r>
          </a:p>
        </p:txBody>
      </p:sp>
      <p:sp>
        <p:nvSpPr>
          <p:cNvPr id="202" name="Recortar rectángulo de esquina sencilla 201"/>
          <p:cNvSpPr/>
          <p:nvPr/>
        </p:nvSpPr>
        <p:spPr>
          <a:xfrm>
            <a:off x="30864325" y="21538286"/>
            <a:ext cx="9645781" cy="1036632"/>
          </a:xfrm>
          <a:prstGeom prst="snip1Rect">
            <a:avLst/>
          </a:pr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6000" b="1" dirty="0">
                <a:solidFill>
                  <a:schemeClr val="tx1"/>
                </a:solidFill>
              </a:rPr>
              <a:t>CONCLUSIONES</a:t>
            </a:r>
          </a:p>
        </p:txBody>
      </p:sp>
      <p:sp>
        <p:nvSpPr>
          <p:cNvPr id="31" name="Rectángulo 30"/>
          <p:cNvSpPr/>
          <p:nvPr/>
        </p:nvSpPr>
        <p:spPr>
          <a:xfrm flipH="1">
            <a:off x="29369659" y="22854671"/>
            <a:ext cx="12626839" cy="3093154"/>
          </a:xfrm>
          <a:prstGeom prst="rect">
            <a:avLst/>
          </a:prstGeom>
        </p:spPr>
        <p:txBody>
          <a:bodyPr wrap="square">
            <a:spAutoFit/>
          </a:bodyPr>
          <a:lstStyle/>
          <a:p>
            <a:pPr algn="just">
              <a:spcAft>
                <a:spcPts val="0"/>
              </a:spcAft>
            </a:pPr>
            <a:r>
              <a:rPr lang="es-MX" sz="6500" b="1" dirty="0">
                <a:ea typeface="Calibri" panose="020F0502020204030204" pitchFamily="34" charset="0"/>
                <a:cs typeface="Arial" panose="020B0604020202020204" pitchFamily="34" charset="0"/>
              </a:rPr>
              <a:t>El sol es esencial en la tierra, como el agua y el aire, si no existiera el sol, la humanidad tampoco. </a:t>
            </a:r>
          </a:p>
        </p:txBody>
      </p:sp>
      <p:sp>
        <p:nvSpPr>
          <p:cNvPr id="2" name="Rectángulo 1"/>
          <p:cNvSpPr/>
          <p:nvPr/>
        </p:nvSpPr>
        <p:spPr>
          <a:xfrm>
            <a:off x="16701883" y="532845"/>
            <a:ext cx="9010275" cy="95541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7200" b="1" dirty="0">
              <a:solidFill>
                <a:schemeClr val="tx1"/>
              </a:solidFill>
            </a:endParaRPr>
          </a:p>
        </p:txBody>
      </p:sp>
      <p:sp>
        <p:nvSpPr>
          <p:cNvPr id="139" name="Recortar rectángulo de esquina sencilla 138"/>
          <p:cNvSpPr/>
          <p:nvPr/>
        </p:nvSpPr>
        <p:spPr>
          <a:xfrm>
            <a:off x="1675917" y="9606095"/>
            <a:ext cx="11536075" cy="1102432"/>
          </a:xfrm>
          <a:prstGeom prst="snip1Rect">
            <a:avLst/>
          </a:pr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6000" b="1" dirty="0">
                <a:solidFill>
                  <a:schemeClr val="tx1"/>
                </a:solidFill>
              </a:rPr>
              <a:t>DEFINICIÓN DEL PROBLEMA</a:t>
            </a:r>
          </a:p>
        </p:txBody>
      </p:sp>
      <p:sp>
        <p:nvSpPr>
          <p:cNvPr id="140" name="Recortar rectángulo de esquina sencilla 139"/>
          <p:cNvSpPr/>
          <p:nvPr/>
        </p:nvSpPr>
        <p:spPr>
          <a:xfrm>
            <a:off x="1796533" y="21464250"/>
            <a:ext cx="11327619" cy="891372"/>
          </a:xfrm>
          <a:prstGeom prst="snip1Rect">
            <a:avLst>
              <a:gd name="adj" fmla="val 13078"/>
            </a:avLst>
          </a:pr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6000" b="1" dirty="0">
                <a:solidFill>
                  <a:schemeClr val="tx1"/>
                </a:solidFill>
              </a:rPr>
              <a:t>OBJETIVOS ESPECÍFICOS </a:t>
            </a:r>
          </a:p>
        </p:txBody>
      </p:sp>
      <p:sp>
        <p:nvSpPr>
          <p:cNvPr id="141" name="Rectángulo 140"/>
          <p:cNvSpPr/>
          <p:nvPr/>
        </p:nvSpPr>
        <p:spPr>
          <a:xfrm>
            <a:off x="1371407" y="22859987"/>
            <a:ext cx="12015837" cy="4093428"/>
          </a:xfrm>
          <a:prstGeom prst="rect">
            <a:avLst/>
          </a:prstGeom>
        </p:spPr>
        <p:txBody>
          <a:bodyPr wrap="square">
            <a:spAutoFit/>
          </a:bodyPr>
          <a:lstStyle/>
          <a:p>
            <a:pPr algn="just"/>
            <a:r>
              <a:rPr lang="es-MX" sz="6500" b="1" dirty="0"/>
              <a:t>Presentar un proyecto en el que explique lo que se debe hacer y lo que no al momento de tomar el sol. </a:t>
            </a:r>
          </a:p>
        </p:txBody>
      </p:sp>
      <p:sp>
        <p:nvSpPr>
          <p:cNvPr id="162" name="Recortar rectángulo de esquina sencilla 161"/>
          <p:cNvSpPr/>
          <p:nvPr/>
        </p:nvSpPr>
        <p:spPr>
          <a:xfrm>
            <a:off x="1941233" y="36569677"/>
            <a:ext cx="10132129" cy="917404"/>
          </a:xfrm>
          <a:prstGeom prst="snip1Rect">
            <a:avLst/>
          </a:pr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6000" b="1" dirty="0">
                <a:solidFill>
                  <a:schemeClr val="tx1"/>
                </a:solidFill>
              </a:rPr>
              <a:t>MARCO TEÓRICO </a:t>
            </a:r>
          </a:p>
        </p:txBody>
      </p:sp>
      <p:sp>
        <p:nvSpPr>
          <p:cNvPr id="163" name="Rectángulo 162"/>
          <p:cNvSpPr/>
          <p:nvPr/>
        </p:nvSpPr>
        <p:spPr>
          <a:xfrm>
            <a:off x="1397891" y="37767123"/>
            <a:ext cx="11989353" cy="5093702"/>
          </a:xfrm>
          <a:prstGeom prst="rect">
            <a:avLst/>
          </a:prstGeom>
        </p:spPr>
        <p:txBody>
          <a:bodyPr wrap="square">
            <a:spAutoFit/>
          </a:bodyPr>
          <a:lstStyle/>
          <a:p>
            <a:pPr algn="just">
              <a:spcAft>
                <a:spcPts val="0"/>
              </a:spcAft>
              <a:tabLst>
                <a:tab pos="1137285" algn="l"/>
              </a:tabLst>
            </a:pPr>
            <a:r>
              <a:rPr lang="es-MX" sz="6500" b="1" i="0" u="none" strike="noStrike" dirty="0">
                <a:solidFill>
                  <a:schemeClr val="bg1">
                    <a:lumMod val="10000"/>
                  </a:schemeClr>
                </a:solidFill>
                <a:effectLst/>
                <a:latin typeface="Google Sans"/>
              </a:rPr>
              <a:t>El Sol es una estrella que es fundamental para la vida en la Tierra, y su importancia se puede entender a través de varios conceptos y teorías. </a:t>
            </a:r>
            <a:endParaRPr lang="es-MX" sz="6500" b="1" dirty="0">
              <a:solidFill>
                <a:schemeClr val="bg1">
                  <a:lumMod val="10000"/>
                </a:schemeClr>
              </a:solidFill>
              <a:effectLst/>
              <a:ea typeface="Calibri" panose="020F0502020204030204" pitchFamily="34" charset="0"/>
              <a:cs typeface="Times New Roman" panose="02020603050405020304" pitchFamily="18" charset="0"/>
            </a:endParaRPr>
          </a:p>
        </p:txBody>
      </p:sp>
      <p:sp>
        <p:nvSpPr>
          <p:cNvPr id="205" name="Recortar rectángulo de esquina sencilla 204"/>
          <p:cNvSpPr/>
          <p:nvPr/>
        </p:nvSpPr>
        <p:spPr>
          <a:xfrm>
            <a:off x="16165774" y="23937364"/>
            <a:ext cx="10784993" cy="971770"/>
          </a:xfrm>
          <a:prstGeom prst="snip1Rect">
            <a:avLst/>
          </a:pr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6000" b="1" dirty="0">
                <a:solidFill>
                  <a:schemeClr val="tx1"/>
                </a:solidFill>
              </a:rPr>
              <a:t>METODOLOGÍA </a:t>
            </a:r>
          </a:p>
        </p:txBody>
      </p:sp>
      <p:sp>
        <p:nvSpPr>
          <p:cNvPr id="214" name="Rectángulo 213"/>
          <p:cNvSpPr/>
          <p:nvPr/>
        </p:nvSpPr>
        <p:spPr>
          <a:xfrm>
            <a:off x="14241631" y="33166092"/>
            <a:ext cx="13719964" cy="830997"/>
          </a:xfrm>
          <a:prstGeom prst="rect">
            <a:avLst/>
          </a:prstGeom>
        </p:spPr>
        <p:txBody>
          <a:bodyPr wrap="square">
            <a:spAutoFit/>
          </a:bodyPr>
          <a:lstStyle/>
          <a:p>
            <a:pPr algn="just">
              <a:spcAft>
                <a:spcPts val="0"/>
              </a:spcAft>
            </a:pPr>
            <a:r>
              <a:rPr lang="es-MX" sz="4800" b="1" dirty="0">
                <a:solidFill>
                  <a:srgbClr val="FF0000"/>
                </a:solidFill>
                <a:ea typeface="Calibri" panose="020F0502020204030204" pitchFamily="34" charset="0"/>
                <a:cs typeface="Arial" panose="020B0604020202020204" pitchFamily="34" charset="0"/>
              </a:rPr>
              <a:t> </a:t>
            </a:r>
          </a:p>
        </p:txBody>
      </p:sp>
      <p:sp>
        <p:nvSpPr>
          <p:cNvPr id="32" name="Recortar rectángulo de esquina sencilla 141">
            <a:extLst>
              <a:ext uri="{FF2B5EF4-FFF2-40B4-BE49-F238E27FC236}">
                <a16:creationId xmlns:a16="http://schemas.microsoft.com/office/drawing/2014/main" id="{8E20A80E-1E91-40E7-8659-B5C588EA7E40}"/>
              </a:ext>
            </a:extLst>
          </p:cNvPr>
          <p:cNvSpPr/>
          <p:nvPr/>
        </p:nvSpPr>
        <p:spPr>
          <a:xfrm>
            <a:off x="29150909" y="13360487"/>
            <a:ext cx="12727300" cy="817310"/>
          </a:xfrm>
          <a:prstGeom prst="snip1Rect">
            <a:avLst/>
          </a:pr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6000" b="1" dirty="0">
                <a:solidFill>
                  <a:schemeClr val="tx1"/>
                </a:solidFill>
              </a:rPr>
              <a:t>ANÁLISIS DEL RESULTADO</a:t>
            </a:r>
          </a:p>
        </p:txBody>
      </p:sp>
      <p:sp>
        <p:nvSpPr>
          <p:cNvPr id="34" name="Recortar rectángulo de esquina sencilla 201">
            <a:extLst>
              <a:ext uri="{FF2B5EF4-FFF2-40B4-BE49-F238E27FC236}">
                <a16:creationId xmlns:a16="http://schemas.microsoft.com/office/drawing/2014/main" id="{FA878A44-6E25-4AAD-B530-D41A94806288}"/>
              </a:ext>
            </a:extLst>
          </p:cNvPr>
          <p:cNvSpPr/>
          <p:nvPr/>
        </p:nvSpPr>
        <p:spPr>
          <a:xfrm>
            <a:off x="30726366" y="26835661"/>
            <a:ext cx="9645790" cy="1036633"/>
          </a:xfrm>
          <a:prstGeom prst="snip1Rect">
            <a:avLst/>
          </a:pr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6000" b="1" dirty="0">
                <a:solidFill>
                  <a:schemeClr val="tx1"/>
                </a:solidFill>
              </a:rPr>
              <a:t>BIBLIOGRAFÍA </a:t>
            </a:r>
          </a:p>
        </p:txBody>
      </p:sp>
      <p:sp>
        <p:nvSpPr>
          <p:cNvPr id="4" name="Rectángulo 3">
            <a:extLst>
              <a:ext uri="{FF2B5EF4-FFF2-40B4-BE49-F238E27FC236}">
                <a16:creationId xmlns:a16="http://schemas.microsoft.com/office/drawing/2014/main" id="{35A0DBBF-A2AF-F707-81D9-3B43068389F1}"/>
              </a:ext>
            </a:extLst>
          </p:cNvPr>
          <p:cNvSpPr/>
          <p:nvPr/>
        </p:nvSpPr>
        <p:spPr>
          <a:xfrm>
            <a:off x="29162237" y="14795392"/>
            <a:ext cx="12894481" cy="6926704"/>
          </a:xfrm>
          <a:prstGeom prst="rect">
            <a:avLst/>
          </a:prstGeom>
        </p:spPr>
        <p:txBody>
          <a:bodyPr wrap="square">
            <a:spAutoFit/>
          </a:bodyPr>
          <a:lstStyle/>
          <a:p>
            <a:pPr algn="just">
              <a:lnSpc>
                <a:spcPct val="115000"/>
              </a:lnSpc>
            </a:pPr>
            <a:r>
              <a:rPr lang="es-MX" sz="6500" b="1" dirty="0">
                <a:solidFill>
                  <a:srgbClr val="221F1F"/>
                </a:solidFill>
                <a:ea typeface="Arial MT"/>
                <a:cs typeface="Arial MT"/>
              </a:rPr>
              <a:t>El Cortometraje comprende el comportamiento de las personas y animales, hay personas que toman el sol, también animales, como los perros, gatos y reptiles. </a:t>
            </a:r>
            <a:endParaRPr lang="es-MX" sz="6500" b="1" dirty="0">
              <a:effectLst/>
              <a:ea typeface="Arial MT"/>
              <a:cs typeface="Arial MT"/>
            </a:endParaRPr>
          </a:p>
          <a:p>
            <a:pPr algn="just">
              <a:lnSpc>
                <a:spcPct val="115000"/>
              </a:lnSpc>
              <a:spcAft>
                <a:spcPts val="0"/>
              </a:spcAft>
            </a:pPr>
            <a:endParaRPr lang="es-MX" sz="6500" b="1" dirty="0">
              <a:effectLst/>
              <a:ea typeface="Calibri" panose="020F0502020204030204" pitchFamily="34" charset="0"/>
              <a:cs typeface="Times New Roman" panose="02020603050405020304" pitchFamily="18" charset="0"/>
            </a:endParaRPr>
          </a:p>
        </p:txBody>
      </p:sp>
      <p:sp>
        <p:nvSpPr>
          <p:cNvPr id="5" name="Rectángulo 4">
            <a:extLst>
              <a:ext uri="{FF2B5EF4-FFF2-40B4-BE49-F238E27FC236}">
                <a16:creationId xmlns:a16="http://schemas.microsoft.com/office/drawing/2014/main" id="{0D05BFA3-C686-6DB2-2805-95B860F77CA0}"/>
              </a:ext>
            </a:extLst>
          </p:cNvPr>
          <p:cNvSpPr/>
          <p:nvPr/>
        </p:nvSpPr>
        <p:spPr>
          <a:xfrm>
            <a:off x="29343847" y="28072391"/>
            <a:ext cx="12534361" cy="5093701"/>
          </a:xfrm>
          <a:prstGeom prst="rect">
            <a:avLst/>
          </a:prstGeom>
        </p:spPr>
        <p:txBody>
          <a:bodyPr wrap="square">
            <a:spAutoFit/>
          </a:bodyPr>
          <a:lstStyle/>
          <a:p>
            <a:pPr algn="just">
              <a:spcAft>
                <a:spcPts val="0"/>
              </a:spcAft>
            </a:pPr>
            <a:r>
              <a:rPr lang="es-MX" sz="6500" b="1" dirty="0">
                <a:ea typeface="Calibri" panose="020F0502020204030204" pitchFamily="34" charset="0"/>
                <a:cs typeface="Arial" panose="020B0604020202020204" pitchFamily="34" charset="0"/>
              </a:rPr>
              <a:t>Para conseguir información correcta, analicé a las personas o el comportamiento de los animales, leí artículos también hay doctores que explican lo mismo. </a:t>
            </a:r>
          </a:p>
        </p:txBody>
      </p:sp>
      <p:pic>
        <p:nvPicPr>
          <p:cNvPr id="3" name="Imagen 2">
            <a:extLst>
              <a:ext uri="{FF2B5EF4-FFF2-40B4-BE49-F238E27FC236}">
                <a16:creationId xmlns:a16="http://schemas.microsoft.com/office/drawing/2014/main" id="{08DAAD0E-1A14-634D-3C6A-30AB5B9746A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94460" y="476873"/>
            <a:ext cx="11590038" cy="12103905"/>
          </a:xfrm>
          <a:prstGeom prst="rect">
            <a:avLst/>
          </a:prstGeom>
        </p:spPr>
      </p:pic>
      <mc:AlternateContent xmlns:mc="http://schemas.openxmlformats.org/markup-compatibility/2006" xmlns:p14="http://schemas.microsoft.com/office/powerpoint/2010/main" xmlns:aink="http://schemas.microsoft.com/office/drawing/2016/ink">
        <mc:Choice Requires="p14 aink">
          <p:contentPart p14:bwMode="auto" r:id="rId4">
            <p14:nvContentPartPr>
              <p14:cNvPr id="26" name="Entrada de lápiz 25">
                <a:extLst>
                  <a:ext uri="{FF2B5EF4-FFF2-40B4-BE49-F238E27FC236}">
                    <a16:creationId xmlns:a16="http://schemas.microsoft.com/office/drawing/2014/main" id="{6BAD833A-3F4A-4E68-3E19-E4050FD927B1}"/>
                  </a:ext>
                </a:extLst>
              </p14:cNvPr>
              <p14:cNvContentPartPr/>
              <p14:nvPr/>
            </p14:nvContentPartPr>
            <p14:xfrm>
              <a:off x="33329844" y="12863670"/>
              <a:ext cx="360" cy="360"/>
            </p14:xfrm>
          </p:contentPart>
        </mc:Choice>
        <mc:Fallback xmlns="">
          <p:pic>
            <p:nvPicPr>
              <p:cNvPr id="26" name="Entrada de lápiz 25">
                <a:extLst>
                  <a:ext uri="{FF2B5EF4-FFF2-40B4-BE49-F238E27FC236}">
                    <a16:creationId xmlns:a16="http://schemas.microsoft.com/office/drawing/2014/main" id="{6BAD833A-3F4A-4E68-3E19-E4050FD927B1}"/>
                  </a:ext>
                </a:extLst>
              </p:cNvPr>
              <p:cNvPicPr/>
              <p:nvPr/>
            </p:nvPicPr>
            <p:blipFill>
              <a:blip r:embed="rId9"/>
              <a:stretch>
                <a:fillRect/>
              </a:stretch>
            </p:blipFill>
            <p:spPr>
              <a:xfrm>
                <a:off x="33267204" y="12801030"/>
                <a:ext cx="126000" cy="126000"/>
              </a:xfrm>
              <a:prstGeom prst="rect">
                <a:avLst/>
              </a:prstGeom>
            </p:spPr>
          </p:pic>
        </mc:Fallback>
      </mc:AlternateContent>
      <p:sp>
        <p:nvSpPr>
          <p:cNvPr id="7" name="CuadroTexto 6">
            <a:extLst>
              <a:ext uri="{FF2B5EF4-FFF2-40B4-BE49-F238E27FC236}">
                <a16:creationId xmlns:a16="http://schemas.microsoft.com/office/drawing/2014/main" id="{C2FDC9C2-ED15-29D5-3C1D-DF330EA0DEF9}"/>
              </a:ext>
            </a:extLst>
          </p:cNvPr>
          <p:cNvSpPr txBox="1"/>
          <p:nvPr/>
        </p:nvSpPr>
        <p:spPr>
          <a:xfrm>
            <a:off x="15229865" y="29886041"/>
            <a:ext cx="11719227" cy="5401479"/>
          </a:xfrm>
          <a:prstGeom prst="rect">
            <a:avLst/>
          </a:prstGeom>
          <a:noFill/>
        </p:spPr>
        <p:txBody>
          <a:bodyPr wrap="square" rtlCol="0">
            <a:spAutoFit/>
          </a:bodyPr>
          <a:lstStyle/>
          <a:p>
            <a:pPr algn="l"/>
            <a:r>
              <a:rPr lang="es-MX" sz="11500" b="1" dirty="0"/>
              <a:t>          Autor: </a:t>
            </a:r>
          </a:p>
          <a:p>
            <a:pPr algn="l"/>
            <a:r>
              <a:rPr lang="es-MX" sz="11500" b="1" dirty="0"/>
              <a:t>     Ana Paulina</a:t>
            </a:r>
          </a:p>
          <a:p>
            <a:pPr algn="l"/>
            <a:r>
              <a:rPr lang="es-MX" sz="11500" b="1" dirty="0"/>
              <a:t> </a:t>
            </a:r>
            <a:r>
              <a:rPr lang="es-MX" sz="11500" b="1" dirty="0" err="1"/>
              <a:t>Orrantia</a:t>
            </a:r>
            <a:r>
              <a:rPr lang="es-MX" sz="11500" b="1" dirty="0"/>
              <a:t> Cabrera </a:t>
            </a:r>
          </a:p>
        </p:txBody>
      </p:sp>
      <p:sp>
        <p:nvSpPr>
          <p:cNvPr id="12" name="Recortar rectángulo de esquina sencilla 141">
            <a:extLst>
              <a:ext uri="{FF2B5EF4-FFF2-40B4-BE49-F238E27FC236}">
                <a16:creationId xmlns:a16="http://schemas.microsoft.com/office/drawing/2014/main" id="{9D457DA2-7538-5A37-D860-CB61917A4F25}"/>
              </a:ext>
            </a:extLst>
          </p:cNvPr>
          <p:cNvSpPr/>
          <p:nvPr/>
        </p:nvSpPr>
        <p:spPr>
          <a:xfrm>
            <a:off x="29125801" y="3757210"/>
            <a:ext cx="12727300" cy="817310"/>
          </a:xfrm>
          <a:prstGeom prst="snip1Rect">
            <a:avLst/>
          </a:pr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6000" b="1" dirty="0">
                <a:solidFill>
                  <a:schemeClr val="tx1"/>
                </a:solidFill>
              </a:rPr>
              <a:t>RESULTADOS</a:t>
            </a:r>
          </a:p>
        </p:txBody>
      </p:sp>
      <p:sp>
        <p:nvSpPr>
          <p:cNvPr id="11" name="CuadroTexto 10">
            <a:extLst>
              <a:ext uri="{FF2B5EF4-FFF2-40B4-BE49-F238E27FC236}">
                <a16:creationId xmlns:a16="http://schemas.microsoft.com/office/drawing/2014/main" id="{06A3DFFE-B426-D0DF-36AE-9C0C210D4A5A}"/>
              </a:ext>
            </a:extLst>
          </p:cNvPr>
          <p:cNvSpPr txBox="1"/>
          <p:nvPr/>
        </p:nvSpPr>
        <p:spPr>
          <a:xfrm>
            <a:off x="29486669" y="33612329"/>
            <a:ext cx="12894482" cy="1000274"/>
          </a:xfrm>
          <a:prstGeom prst="rect">
            <a:avLst/>
          </a:prstGeom>
          <a:solidFill>
            <a:srgbClr val="FFFFFF"/>
          </a:solidFill>
        </p:spPr>
        <p:txBody>
          <a:bodyPr wrap="square" rtlCol="0">
            <a:spAutoFit/>
          </a:bodyPr>
          <a:lstStyle/>
          <a:p>
            <a:pPr algn="l"/>
            <a:r>
              <a:rPr lang="es-MX" sz="5800" dirty="0"/>
              <a:t>https://www.nationalgeographicla.com</a:t>
            </a:r>
          </a:p>
        </p:txBody>
      </p:sp>
    </p:spTree>
    <p:extLst>
      <p:ext uri="{BB962C8B-B14F-4D97-AF65-F5344CB8AC3E}">
        <p14:creationId xmlns:p14="http://schemas.microsoft.com/office/powerpoint/2010/main" val="409166917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725</TotalTime>
  <Words>313</Words>
  <Application>Microsoft Office PowerPoint</Application>
  <PresentationFormat>Personalizado</PresentationFormat>
  <Paragraphs>28</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Presentación de PowerPoint</vt:lpstr>
    </vt:vector>
  </TitlesOfParts>
  <Company>eXit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Ing. Omar</dc:creator>
  <cp:lastModifiedBy>Kid2 Inei</cp:lastModifiedBy>
  <cp:revision>75</cp:revision>
  <dcterms:created xsi:type="dcterms:W3CDTF">2017-11-22T23:20:12Z</dcterms:created>
  <dcterms:modified xsi:type="dcterms:W3CDTF">2024-12-06T20:37:31Z</dcterms:modified>
</cp:coreProperties>
</file>