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 /><Relationship Id="rId7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heme" Target="theme/theme1.xml" /><Relationship Id="rId5" Type="http://schemas.openxmlformats.org/officeDocument/2006/relationships/viewProps" Target="viewProps.xml" /><Relationship Id="rId4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F3F30A-9CB4-772A-9A96-ADBCBAA320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0636856-289E-3142-012C-772A87B1F3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DBD5C78-2020-1D80-95EB-DA31AA46D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F3D6D-9712-EC4F-AC6B-5C30E5C572B6}" type="datetimeFigureOut">
              <a:rPr lang="es-US" smtClean="0"/>
              <a:t>12/6/2024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28D3C74-285B-E6F6-9E84-13EE1A5E3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8AF9651-3ED4-F8CE-E3F2-9D79D5DC0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C03AD-D000-3F43-A1DD-F9F06092A4D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690735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6EC21A-46D9-EFD5-6FE6-514A89C9EC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7040058-0844-7AF9-65A8-FDDB19DD30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328D11E-6BD6-A867-1B22-D8A5C1C64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F3D6D-9712-EC4F-AC6B-5C30E5C572B6}" type="datetimeFigureOut">
              <a:rPr lang="es-US" smtClean="0"/>
              <a:t>12/6/2024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4C79DB1-D5A1-605B-C7D6-96D5B9967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D6CB091-D69C-A940-8735-E005E4424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C03AD-D000-3F43-A1DD-F9F06092A4D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251154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9B57357-63BC-6AB8-DA02-9145B0691B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5C13A2D-6514-B678-C254-65A2D34565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F82C667-B837-7ABF-8D3E-F1389659B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F3D6D-9712-EC4F-AC6B-5C30E5C572B6}" type="datetimeFigureOut">
              <a:rPr lang="es-US" smtClean="0"/>
              <a:t>12/6/2024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F335894-B9A6-280E-9E0C-B3286F04C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42B3806-1CDA-315D-F1F8-1BCDC92CD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C03AD-D000-3F43-A1DD-F9F06092A4D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525769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ED1070-1365-5B36-0F02-523D344C6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A0864CC-FB3B-D702-E2B3-F370480D15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025A2C5-E06F-D93E-676D-8C00BB6E2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F3D6D-9712-EC4F-AC6B-5C30E5C572B6}" type="datetimeFigureOut">
              <a:rPr lang="es-US" smtClean="0"/>
              <a:t>12/6/2024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6EA63D3-3789-5875-AF7B-8A8049BA9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9207BB1-1F45-A3F8-1D03-B2620A04E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C03AD-D000-3F43-A1DD-F9F06092A4D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205623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828AA3-8429-689E-9AAC-736971CF80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88591C6-23D9-5098-8E28-A4ADB5A04D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605EBD5-527C-477C-81A7-DB8722006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F3D6D-9712-EC4F-AC6B-5C30E5C572B6}" type="datetimeFigureOut">
              <a:rPr lang="es-US" smtClean="0"/>
              <a:t>12/6/2024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1B32EDB-EEBB-67A1-9CD2-92FA4E6C8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2A5C44C-2727-B9DE-00E4-46EF4485E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C03AD-D000-3F43-A1DD-F9F06092A4D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102940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9251AC-2275-BCD7-4747-25D32D10C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7B04FAD-D010-BFC3-C29E-53FDCDE482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AB1C2B9-34E5-CC24-AF60-0E1A57B0FA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41E3E60-0B3D-1C67-D1AF-52B3ADDD4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F3D6D-9712-EC4F-AC6B-5C30E5C572B6}" type="datetimeFigureOut">
              <a:rPr lang="es-US" smtClean="0"/>
              <a:t>12/6/2024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9E54016-1444-DD2D-8AC9-4605C24DA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C5DE60E-AD5D-6685-922A-CFEDF3582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C03AD-D000-3F43-A1DD-F9F06092A4D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373086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9BE65A-8585-5789-B211-D33C08C57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C5361A0-BB43-8A32-68CC-40E9638884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441785B-7828-66C3-7246-17DD7B3872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4EAA081-05E8-4249-90FF-76BAC44D1A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594E92A-66A3-808B-CA9B-49CE3C61EA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9B3B495-8235-26B5-2B63-7B9EBD681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F3D6D-9712-EC4F-AC6B-5C30E5C572B6}" type="datetimeFigureOut">
              <a:rPr lang="es-US" smtClean="0"/>
              <a:t>12/6/2024</a:t>
            </a:fld>
            <a:endParaRPr lang="es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F8175EA-77C4-AFD0-01EF-3E2C1019F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2CD74F4-AECC-AD11-5E8F-104BC3EEB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C03AD-D000-3F43-A1DD-F9F06092A4D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470240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53A8AA-5A2C-9ACD-5B73-9B6363B52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4274EA7-FDE6-CAB5-DB61-788831DA0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F3D6D-9712-EC4F-AC6B-5C30E5C572B6}" type="datetimeFigureOut">
              <a:rPr lang="es-US" smtClean="0"/>
              <a:t>12/6/2024</a:t>
            </a:fld>
            <a:endParaRPr lang="es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A1003F3-36A1-DD7D-7B4E-BE88D7102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5FFA0B3-0878-21A1-A35D-B49C1F8FD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C03AD-D000-3F43-A1DD-F9F06092A4D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054505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234C6B8-D4E3-DE55-E227-225867CB4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F3D6D-9712-EC4F-AC6B-5C30E5C572B6}" type="datetimeFigureOut">
              <a:rPr lang="es-US" smtClean="0"/>
              <a:t>12/6/2024</a:t>
            </a:fld>
            <a:endParaRPr lang="es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70501B7-5A4E-0893-504B-A2D4CB14A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A1471B7-872B-06C8-2924-D7EEB04BD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C03AD-D000-3F43-A1DD-F9F06092A4D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979357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B53AF6-C629-484A-6027-094F555FE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249791F-21D6-913F-A744-87E2130684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A211B72-01D4-02DC-45F6-59EC4DC6C9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297B3C7-1DC6-34D9-B13D-4797B66D3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F3D6D-9712-EC4F-AC6B-5C30E5C572B6}" type="datetimeFigureOut">
              <a:rPr lang="es-US" smtClean="0"/>
              <a:t>12/6/2024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FAD38CC-AEB4-14E0-FFA2-07BFE5AD3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C154E87-0EC1-F072-29E4-AE92AABEF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C03AD-D000-3F43-A1DD-F9F06092A4D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312735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9610BA-2512-55EA-AE34-678671C81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12E0B7E-7C83-1DE9-76E4-888940F428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061E514-3443-B7BA-54D5-51C6F05073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F38D6EC-1697-5718-77E4-8D99E622D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F3D6D-9712-EC4F-AC6B-5C30E5C572B6}" type="datetimeFigureOut">
              <a:rPr lang="es-US" smtClean="0"/>
              <a:t>12/6/2024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1464FD2-DAF4-FAA5-5B7F-8254AA60D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32C7DEE-9535-93DD-9608-650237C6E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C03AD-D000-3F43-A1DD-F9F06092A4D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858705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DB96A4F-D2B3-A436-56D3-3269DD92BD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D0DA7C3-F578-2FD2-09B5-4C451F5B42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853453D-BC49-8520-E0DC-C5E3527B90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5F3D6D-9712-EC4F-AC6B-5C30E5C572B6}" type="datetimeFigureOut">
              <a:rPr lang="es-US" smtClean="0"/>
              <a:t>12/6/2024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EB245B7-3A68-7B3C-5A6A-91E3561E71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F8A81A6-D1BB-0992-C72D-E9FFC5F863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BC03AD-D000-3F43-A1DD-F9F06092A4D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843645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4FE830-27C9-DDB9-E451-1280EB6BF00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US">
                <a:effectLst/>
              </a:rPr>
              <a:t>hello</a:t>
            </a:r>
            <a:endParaRPr lang="es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AFCCD06-872E-B476-D476-D886D28B06F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US" dirty="0"/>
              <a:t>Jimena </a:t>
            </a:r>
          </a:p>
          <a:p>
            <a:r>
              <a:rPr lang="es-US"/>
              <a:t>Emmanuel </a:t>
            </a:r>
          </a:p>
        </p:txBody>
      </p:sp>
    </p:spTree>
    <p:extLst>
      <p:ext uri="{BB962C8B-B14F-4D97-AF65-F5344CB8AC3E}">
        <p14:creationId xmlns:p14="http://schemas.microsoft.com/office/powerpoint/2010/main" val="2140880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FEF0E4-1C14-642F-C054-EAEDCD62E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US"/>
          </a:p>
        </p:txBody>
      </p:sp>
      <p:pic>
        <p:nvPicPr>
          <p:cNvPr id="6" name="Marcador de contenido 5">
            <a:extLst>
              <a:ext uri="{FF2B5EF4-FFF2-40B4-BE49-F238E27FC236}">
                <a16:creationId xmlns:a16="http://schemas.microsoft.com/office/drawing/2014/main" id="{F48F3A00-C8B8-5CA0-CF4E-44255580CA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087203" cy="6740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66442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2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hello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MARIA HERMELINDA LOPEZ CAMPOS</dc:creator>
  <cp:lastModifiedBy>MARIA HERMELINDA LOPEZ CAMPOS</cp:lastModifiedBy>
  <cp:revision>4</cp:revision>
  <dcterms:created xsi:type="dcterms:W3CDTF">2024-12-06T19:20:19Z</dcterms:created>
  <dcterms:modified xsi:type="dcterms:W3CDTF">2024-12-06T19:33:43Z</dcterms:modified>
</cp:coreProperties>
</file>