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86C53-29F3-E747-A072-CCFA69B56B08}" type="datetimeFigureOut">
              <a:rPr lang="es-US" smtClean="0"/>
              <a:t>12/4/24</a:t>
            </a:fld>
            <a:endParaRPr lang="es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94EA8-230F-E04A-A52C-28E28B1B099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86026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94EA8-230F-E04A-A52C-28E28B1B099B}" type="slidenum">
              <a:rPr lang="es-US" smtClean="0"/>
              <a:t>1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847263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94EA8-230F-E04A-A52C-28E28B1B099B}" type="slidenum">
              <a:rPr lang="es-US" smtClean="0"/>
              <a:t>2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5133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12/4/24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826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12/4/24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340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i="1" kern="1200" cap="none" spc="-7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rte líquido colorido">
            <a:extLst>
              <a:ext uri="{FF2B5EF4-FFF2-40B4-BE49-F238E27FC236}">
                <a16:creationId xmlns:a16="http://schemas.microsoft.com/office/drawing/2014/main" id="{3B6A252E-5397-315E-199C-9802726CEDD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0152" b="9490"/>
          <a:stretch/>
        </p:blipFill>
        <p:spPr>
          <a:xfrm>
            <a:off x="20" y="-839"/>
            <a:ext cx="12191980" cy="6858000"/>
          </a:xfrm>
          <a:prstGeom prst="rect">
            <a:avLst/>
          </a:prstGeom>
        </p:spPr>
      </p:pic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1698034-FA5F-D18A-FF45-C0D69F87B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1132" y="2091263"/>
            <a:ext cx="8649738" cy="2590800"/>
          </a:xfrm>
        </p:spPr>
        <p:txBody>
          <a:bodyPr>
            <a:normAutofit fontScale="90000"/>
          </a:bodyPr>
          <a:lstStyle/>
          <a:p>
            <a:r>
              <a:rPr lang="es-419" dirty="0"/>
              <a:t>WHAT IS THERE HERE?</a:t>
            </a:r>
            <a:br>
              <a:rPr lang="es-419" dirty="0"/>
            </a:br>
            <a:br>
              <a:rPr lang="es-419" dirty="0"/>
            </a:br>
            <a:r>
              <a:rPr lang="es-419" dirty="0"/>
              <a:t>Presented by Natalia Caro</a:t>
            </a:r>
            <a:endParaRPr lang="es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974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16">
            <a:extLst>
              <a:ext uri="{FF2B5EF4-FFF2-40B4-BE49-F238E27FC236}">
                <a16:creationId xmlns:a16="http://schemas.microsoft.com/office/drawing/2014/main" id="{EA4E4267-CAF0-4C38-8DC6-CD3B1A9F0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18">
            <a:extLst>
              <a:ext uri="{FF2B5EF4-FFF2-40B4-BE49-F238E27FC236}">
                <a16:creationId xmlns:a16="http://schemas.microsoft.com/office/drawing/2014/main" id="{0EE3ACC5-126D-4BA4-8B45-7F0B5B839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384"/>
            <a:ext cx="12192000" cy="6858000"/>
          </a:xfrm>
          <a:prstGeom prst="rect">
            <a:avLst/>
          </a:prstGeom>
          <a:blipFill dpi="0" rotWithShape="1">
            <a:blip r:embed="rId3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" name="Rectangle 20">
            <a:extLst>
              <a:ext uri="{FF2B5EF4-FFF2-40B4-BE49-F238E27FC236}">
                <a16:creationId xmlns:a16="http://schemas.microsoft.com/office/drawing/2014/main" id="{AB2868F7-FE10-4289-A5BD-90763C7A2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3866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22">
            <a:extLst>
              <a:ext uri="{FF2B5EF4-FFF2-40B4-BE49-F238E27FC236}">
                <a16:creationId xmlns:a16="http://schemas.microsoft.com/office/drawing/2014/main" id="{BD94142C-10EE-487C-A327-404FDF358F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6197" y="643464"/>
            <a:ext cx="4143830" cy="556630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50" name="Rectangle 24">
            <a:extLst>
              <a:ext uri="{FF2B5EF4-FFF2-40B4-BE49-F238E27FC236}">
                <a16:creationId xmlns:a16="http://schemas.microsoft.com/office/drawing/2014/main" id="{5F7FAC2D-7A74-4939-A917-A1A5AF935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1587" y="806860"/>
            <a:ext cx="3813048" cy="5239512"/>
          </a:xfrm>
          <a:prstGeom prst="rect">
            <a:avLst/>
          </a:prstGeom>
          <a:noFill/>
          <a:ln w="6350" cap="sq" cmpd="sng" algn="ctr">
            <a:solidFill>
              <a:schemeClr val="bg1"/>
            </a:solidFill>
            <a:prstDash val="solid"/>
            <a:miter lim="800000"/>
          </a:ln>
          <a:effectLst/>
        </p:spPr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046BBC3-A2F2-82D2-1086-630804B950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6908" y="1629190"/>
            <a:ext cx="3439833" cy="681487"/>
          </a:xfrm>
        </p:spPr>
        <p:txBody>
          <a:bodyPr>
            <a:normAutofit fontScale="90000"/>
          </a:bodyPr>
          <a:lstStyle/>
          <a:p>
            <a:r>
              <a:rPr lang="es-419" sz="4800" dirty="0">
                <a:solidFill>
                  <a:schemeClr val="bg1"/>
                </a:solidFill>
              </a:rPr>
              <a:t>What is there in the jungle?</a:t>
            </a:r>
            <a:endParaRPr lang="es-US" sz="4800" dirty="0">
              <a:solidFill>
                <a:schemeClr val="bg1"/>
              </a:solidFill>
            </a:endParaRPr>
          </a:p>
        </p:txBody>
      </p:sp>
      <p:sp>
        <p:nvSpPr>
          <p:cNvPr id="51" name="Rectangle 26">
            <a:extLst>
              <a:ext uri="{FF2B5EF4-FFF2-40B4-BE49-F238E27FC236}">
                <a16:creationId xmlns:a16="http://schemas.microsoft.com/office/drawing/2014/main" id="{BA53A868-C420-4BAE-9244-EC162AF05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7992" y="640856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2" name="Straight Connector 28">
            <a:extLst>
              <a:ext uri="{FF2B5EF4-FFF2-40B4-BE49-F238E27FC236}">
                <a16:creationId xmlns:a16="http://schemas.microsoft.com/office/drawing/2014/main" id="{C2686EF3-81CC-419F-96C3-002A758803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882292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30">
            <a:extLst>
              <a:ext uri="{FF2B5EF4-FFF2-40B4-BE49-F238E27FC236}">
                <a16:creationId xmlns:a16="http://schemas.microsoft.com/office/drawing/2014/main" id="{F8D93CCA-A85E-4529-A6F0-8BB54D27BC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73932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32">
            <a:extLst>
              <a:ext uri="{FF2B5EF4-FFF2-40B4-BE49-F238E27FC236}">
                <a16:creationId xmlns:a16="http://schemas.microsoft.com/office/drawing/2014/main" id="{1ECFA516-C18C-41AE-AFF2-A0D0A59C9E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882292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n 11">
            <a:extLst>
              <a:ext uri="{FF2B5EF4-FFF2-40B4-BE49-F238E27FC236}">
                <a16:creationId xmlns:a16="http://schemas.microsoft.com/office/drawing/2014/main" id="{CA1A14B2-2EFF-E2FE-8AF4-2F7CCF374F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46430" y="640855"/>
            <a:ext cx="4114793" cy="5568914"/>
          </a:xfrm>
          <a:prstGeom prst="rect">
            <a:avLst/>
          </a:prstGeom>
        </p:spPr>
      </p:pic>
      <p:sp>
        <p:nvSpPr>
          <p:cNvPr id="6" name="Subtítulo 2">
            <a:extLst>
              <a:ext uri="{FF2B5EF4-FFF2-40B4-BE49-F238E27FC236}">
                <a16:creationId xmlns:a16="http://schemas.microsoft.com/office/drawing/2014/main" id="{060EEB25-C46C-4A91-738B-7E3CFDB6BE7F}"/>
              </a:ext>
            </a:extLst>
          </p:cNvPr>
          <p:cNvSpPr>
            <a:spLocks noGrp="1"/>
          </p:cNvSpPr>
          <p:nvPr/>
        </p:nvSpPr>
        <p:spPr>
          <a:xfrm>
            <a:off x="1018516" y="3427441"/>
            <a:ext cx="2587394" cy="20423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800" kern="1200" spc="8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U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1704D36-E0A2-2022-7445-E80D9D05F803}"/>
              </a:ext>
            </a:extLst>
          </p:cNvPr>
          <p:cNvSpPr txBox="1"/>
          <p:nvPr/>
        </p:nvSpPr>
        <p:spPr>
          <a:xfrm>
            <a:off x="5184115" y="2518372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sp>
        <p:nvSpPr>
          <p:cNvPr id="16" name="Subtítulo 15">
            <a:extLst>
              <a:ext uri="{FF2B5EF4-FFF2-40B4-BE49-F238E27FC236}">
                <a16:creationId xmlns:a16="http://schemas.microsoft.com/office/drawing/2014/main" id="{989A0A18-5A18-6B40-808F-23C5AC1C63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7134" y="2567491"/>
            <a:ext cx="3813048" cy="3145243"/>
          </a:xfrm>
          <a:ln/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s-419" dirty="0"/>
          </a:p>
          <a:p>
            <a:r>
              <a:rPr lang="es-419" dirty="0"/>
              <a:t>This place is a jungle, there are two kids, there are there dinosaurs behind the kids.</a:t>
            </a:r>
          </a:p>
          <a:p>
            <a:r>
              <a:rPr lang="es-419" dirty="0"/>
              <a:t>There is a Watch on the kids hand, there are some mountains behind.</a:t>
            </a:r>
          </a:p>
          <a:p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4008998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LightSeedLeftStep">
      <a:dk1>
        <a:srgbClr val="000000"/>
      </a:dk1>
      <a:lt1>
        <a:srgbClr val="FFFFFF"/>
      </a:lt1>
      <a:dk2>
        <a:srgbClr val="3C2441"/>
      </a:dk2>
      <a:lt2>
        <a:srgbClr val="E2E5E8"/>
      </a:lt2>
      <a:accent1>
        <a:srgbClr val="C49B6D"/>
      </a:accent1>
      <a:accent2>
        <a:srgbClr val="C67B72"/>
      </a:accent2>
      <a:accent3>
        <a:srgbClr val="D18CA1"/>
      </a:accent3>
      <a:accent4>
        <a:srgbClr val="C672B0"/>
      </a:accent4>
      <a:accent5>
        <a:srgbClr val="C78CD1"/>
      </a:accent5>
      <a:accent6>
        <a:srgbClr val="9772C6"/>
      </a:accent6>
      <a:hlink>
        <a:srgbClr val="6184AA"/>
      </a:hlink>
      <a:folHlink>
        <a:srgbClr val="7F7F7F"/>
      </a:folHlink>
    </a:clrScheme>
    <a:fontScheme name="Savon">
      <a:maj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2</Slides>
  <Notes>2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SavonVTI</vt:lpstr>
      <vt:lpstr>WHAT IS THERE HERE?  Presented by Natalia Caro</vt:lpstr>
      <vt:lpstr>What is there in the jungle?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THERE HERE?  Presented by Natalia Caro</dc:title>
  <dc:creator>Kid1 Inei</dc:creator>
  <cp:lastModifiedBy>Kid1 Inei</cp:lastModifiedBy>
  <cp:revision>2</cp:revision>
  <dcterms:created xsi:type="dcterms:W3CDTF">2024-12-04T19:45:29Z</dcterms:created>
  <dcterms:modified xsi:type="dcterms:W3CDTF">2024-12-05T04:56:49Z</dcterms:modified>
</cp:coreProperties>
</file>