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Pecha Kucha Presentation Tips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Delivering concise and impactful presentations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is Pecha Kucha?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 presentation format consisting of 20 slides, each displayed for 20 seconds.</a:t>
            </a:r>
          </a:p>
          <a:p>
            <a:r>
              <a:t>- Total duration: 6 minutes 40 seconds.</a:t>
            </a:r>
          </a:p>
          <a:p>
            <a:r>
              <a:t>- Emphasizes storytelling and visual impact.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Tip 1: Keep it Visual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Use images and graphics rather than text-heavy slides.</a:t>
            </a:r>
          </a:p>
          <a:p>
            <a:r>
              <a:t>- Focus on visuals that support your story.</a:t>
            </a:r>
          </a:p>
          <a:p>
            <a:r>
              <a:t>- Avoid clutter and unnecessary details.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Tip 2: Practice Timing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Each slide lasts only 20 seconds.</a:t>
            </a:r>
          </a:p>
          <a:p>
            <a:r>
              <a:t>- Practice speaking in sync with your slides.</a:t>
            </a:r>
          </a:p>
          <a:p>
            <a:r>
              <a:t>- Use a timer during rehearsals.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Tip 3: Focus on One Idea per Slide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Keep your message simple and clear.</a:t>
            </a:r>
          </a:p>
          <a:p>
            <a:r>
              <a:t>- Avoid overloading slides with information.</a:t>
            </a:r>
          </a:p>
          <a:p>
            <a:r>
              <a:t>- Highlight key points only.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Tip 4: Use Storytelling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Engage your audience with a compelling narrative.</a:t>
            </a:r>
          </a:p>
          <a:p>
            <a:r>
              <a:t>- Structure your presentation with a clear beginning, middle, and end.</a:t>
            </a:r>
          </a:p>
          <a:p>
            <a:r>
              <a:t>- Connect emotionally with your audience.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Tip 5: Design for Impact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Use bold and clear fonts.</a:t>
            </a:r>
          </a:p>
          <a:p>
            <a:r>
              <a:t>- Stick to a consistent color scheme.</a:t>
            </a:r>
          </a:p>
          <a:p>
            <a:r>
              <a:t>- Keep transitions smooth and minimal.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Mastering Pecha Kucha requires:</a:t>
            </a:r>
          </a:p>
          <a:p>
            <a:r>
              <a:t>- Thoughtful visuals.</a:t>
            </a:r>
          </a:p>
          <a:p>
            <a:r>
              <a:t>- Precise timing.</a:t>
            </a:r>
          </a:p>
          <a:p>
            <a:r>
              <a:t>- Clear and engaging storytelling.</a:t>
            </a:r>
          </a:p>
          <a:p/>
          <a:p>
            <a:r>
              <a:t>With practice, your presentations will leave a lasting impact!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