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12192000" cy="6858000"/>
  <p:notesSz cx="6858000" cy="9144000"/>
  <p:embeddedFontLst>
    <p:embeddedFont>
      <p:font typeface="Open Sans" charset="1" panose="020B060603050402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2192000" cy="6858000"/>
          </a:xfrm>
          <a:custGeom>
            <a:avLst/>
            <a:gdLst/>
            <a:ahLst/>
            <a:cxnLst/>
            <a:rect r="r" b="b" t="t" l="l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0" y="3595636"/>
            <a:ext cx="2202096" cy="3262364"/>
          </a:xfrm>
          <a:custGeom>
            <a:avLst/>
            <a:gdLst/>
            <a:ahLst/>
            <a:cxnLst/>
            <a:rect r="r" b="b" t="t" l="l"/>
            <a:pathLst>
              <a:path h="3262364" w="2202096">
                <a:moveTo>
                  <a:pt x="2202096" y="0"/>
                </a:moveTo>
                <a:lnTo>
                  <a:pt x="0" y="0"/>
                </a:lnTo>
                <a:lnTo>
                  <a:pt x="0" y="3262364"/>
                </a:lnTo>
                <a:lnTo>
                  <a:pt x="2202096" y="3262364"/>
                </a:lnTo>
                <a:lnTo>
                  <a:pt x="2202096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991725" y="3595636"/>
            <a:ext cx="2202096" cy="3262364"/>
          </a:xfrm>
          <a:custGeom>
            <a:avLst/>
            <a:gdLst/>
            <a:ahLst/>
            <a:cxnLst/>
            <a:rect r="r" b="b" t="t" l="l"/>
            <a:pathLst>
              <a:path h="3262364" w="2202096">
                <a:moveTo>
                  <a:pt x="0" y="0"/>
                </a:moveTo>
                <a:lnTo>
                  <a:pt x="2202096" y="0"/>
                </a:lnTo>
                <a:lnTo>
                  <a:pt x="2202096" y="3262364"/>
                </a:lnTo>
                <a:lnTo>
                  <a:pt x="0" y="32623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0" y="0"/>
            <a:ext cx="2202096" cy="3262364"/>
          </a:xfrm>
          <a:custGeom>
            <a:avLst/>
            <a:gdLst/>
            <a:ahLst/>
            <a:cxnLst/>
            <a:rect r="r" b="b" t="t" l="l"/>
            <a:pathLst>
              <a:path h="3262364" w="2202096">
                <a:moveTo>
                  <a:pt x="2202096" y="3262364"/>
                </a:moveTo>
                <a:lnTo>
                  <a:pt x="0" y="3262364"/>
                </a:lnTo>
                <a:lnTo>
                  <a:pt x="0" y="0"/>
                </a:lnTo>
                <a:lnTo>
                  <a:pt x="2202096" y="0"/>
                </a:lnTo>
                <a:lnTo>
                  <a:pt x="2202096" y="3262364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true" rot="0">
            <a:off x="9991725" y="0"/>
            <a:ext cx="2202096" cy="3262364"/>
          </a:xfrm>
          <a:custGeom>
            <a:avLst/>
            <a:gdLst/>
            <a:ahLst/>
            <a:cxnLst/>
            <a:rect r="r" b="b" t="t" l="l"/>
            <a:pathLst>
              <a:path h="3262364" w="2202096">
                <a:moveTo>
                  <a:pt x="0" y="3262364"/>
                </a:moveTo>
                <a:lnTo>
                  <a:pt x="2202096" y="3262364"/>
                </a:lnTo>
                <a:lnTo>
                  <a:pt x="2202096" y="0"/>
                </a:lnTo>
                <a:lnTo>
                  <a:pt x="0" y="0"/>
                </a:lnTo>
                <a:lnTo>
                  <a:pt x="0" y="3262364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377060" y="2119735"/>
            <a:ext cx="2289940" cy="2951801"/>
          </a:xfrm>
          <a:custGeom>
            <a:avLst/>
            <a:gdLst/>
            <a:ahLst/>
            <a:cxnLst/>
            <a:rect r="r" b="b" t="t" l="l"/>
            <a:pathLst>
              <a:path h="2951801" w="2289940">
                <a:moveTo>
                  <a:pt x="2289940" y="0"/>
                </a:moveTo>
                <a:lnTo>
                  <a:pt x="0" y="0"/>
                </a:lnTo>
                <a:lnTo>
                  <a:pt x="0" y="2951801"/>
                </a:lnTo>
                <a:lnTo>
                  <a:pt x="2289940" y="2951801"/>
                </a:lnTo>
                <a:lnTo>
                  <a:pt x="228994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525000" y="2119735"/>
            <a:ext cx="2289940" cy="2951801"/>
          </a:xfrm>
          <a:custGeom>
            <a:avLst/>
            <a:gdLst/>
            <a:ahLst/>
            <a:cxnLst/>
            <a:rect r="r" b="b" t="t" l="l"/>
            <a:pathLst>
              <a:path h="2951801" w="2289940">
                <a:moveTo>
                  <a:pt x="0" y="0"/>
                </a:moveTo>
                <a:lnTo>
                  <a:pt x="2289940" y="0"/>
                </a:lnTo>
                <a:lnTo>
                  <a:pt x="2289940" y="2951801"/>
                </a:lnTo>
                <a:lnTo>
                  <a:pt x="0" y="29518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0" y="-1850886"/>
            <a:ext cx="12379941" cy="10893043"/>
          </a:xfrm>
          <a:custGeom>
            <a:avLst/>
            <a:gdLst/>
            <a:ahLst/>
            <a:cxnLst/>
            <a:rect r="r" b="b" t="t" l="l"/>
            <a:pathLst>
              <a:path h="10893043" w="12379941">
                <a:moveTo>
                  <a:pt x="0" y="0"/>
                </a:moveTo>
                <a:lnTo>
                  <a:pt x="12379941" y="0"/>
                </a:lnTo>
                <a:lnTo>
                  <a:pt x="12379941" y="10893043"/>
                </a:lnTo>
                <a:lnTo>
                  <a:pt x="0" y="108930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2973" t="-3491" r="-25315" b="-8942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073121" y="971415"/>
            <a:ext cx="8566903" cy="5529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86"/>
              </a:lnSpc>
              <a:spcBef>
                <a:spcPct val="0"/>
              </a:spcBef>
            </a:pPr>
            <a:r>
              <a:rPr lang="en-US" sz="3276">
                <a:solidFill>
                  <a:srgbClr val="FF3131"/>
                </a:solidFill>
                <a:latin typeface="Open Sans"/>
                <a:ea typeface="Open Sans"/>
                <a:cs typeface="Open Sans"/>
                <a:sym typeface="Open Sans"/>
              </a:rPr>
              <a:t>Aura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841371" y="221499"/>
            <a:ext cx="9030404" cy="464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6"/>
              </a:lnSpc>
              <a:spcBef>
                <a:spcPct val="0"/>
              </a:spcBef>
            </a:pPr>
            <a:r>
              <a:rPr lang="en-US" sz="2690">
                <a:solidFill>
                  <a:srgbClr val="FF3131"/>
                </a:solidFill>
                <a:latin typeface="Open Sans"/>
                <a:ea typeface="Open Sans"/>
                <a:cs typeface="Open Sans"/>
                <a:sym typeface="Open Sans"/>
              </a:rPr>
              <a:t>Resumen y contexto te la comes sin pretexto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4445681" cy="6560597"/>
          </a:xfrm>
          <a:custGeom>
            <a:avLst/>
            <a:gdLst/>
            <a:ahLst/>
            <a:cxnLst/>
            <a:rect r="r" b="b" t="t" l="l"/>
            <a:pathLst>
              <a:path h="6560597" w="4445681">
                <a:moveTo>
                  <a:pt x="0" y="0"/>
                </a:moveTo>
                <a:lnTo>
                  <a:pt x="4445681" y="0"/>
                </a:lnTo>
                <a:lnTo>
                  <a:pt x="4445681" y="6560597"/>
                </a:lnTo>
                <a:lnTo>
                  <a:pt x="0" y="65605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8562" t="-49234" r="-152287" b="-3323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660746" y="5736781"/>
            <a:ext cx="2331273" cy="1121219"/>
          </a:xfrm>
          <a:custGeom>
            <a:avLst/>
            <a:gdLst/>
            <a:ahLst/>
            <a:cxnLst/>
            <a:rect r="r" b="b" t="t" l="l"/>
            <a:pathLst>
              <a:path h="1121219" w="2331273">
                <a:moveTo>
                  <a:pt x="0" y="0"/>
                </a:moveTo>
                <a:lnTo>
                  <a:pt x="2331274" y="0"/>
                </a:lnTo>
                <a:lnTo>
                  <a:pt x="2331274" y="1121219"/>
                </a:lnTo>
                <a:lnTo>
                  <a:pt x="0" y="11212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483" t="0" r="-3483" b="-39006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317272" y="5736781"/>
            <a:ext cx="220018" cy="154117"/>
          </a:xfrm>
          <a:custGeom>
            <a:avLst/>
            <a:gdLst/>
            <a:ahLst/>
            <a:cxnLst/>
            <a:rect r="r" b="b" t="t" l="l"/>
            <a:pathLst>
              <a:path h="154117" w="220018">
                <a:moveTo>
                  <a:pt x="0" y="0"/>
                </a:moveTo>
                <a:lnTo>
                  <a:pt x="220018" y="0"/>
                </a:lnTo>
                <a:lnTo>
                  <a:pt x="220018" y="154118"/>
                </a:lnTo>
                <a:lnTo>
                  <a:pt x="0" y="1541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975" t="-15643" r="-22244" b="-1482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610061" y="-57150"/>
            <a:ext cx="7581939" cy="46221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86"/>
              </a:lnSpc>
              <a:spcBef>
                <a:spcPct val="0"/>
              </a:spcBef>
            </a:pPr>
            <a:r>
              <a:rPr lang="en-US" sz="327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 que entendí es que es una novela de suspenso donde un señor visita una casa donde viven aura  doñaconsuelo y una gran señora es de esas novelas que detallan cada uno de los detalles que podía aver en el libro dando una sensación más realista y encantadora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519687"/>
            <a:ext cx="12192000" cy="11897374"/>
          </a:xfrm>
          <a:custGeom>
            <a:avLst/>
            <a:gdLst/>
            <a:ahLst/>
            <a:cxnLst/>
            <a:rect r="r" b="b" t="t" l="l"/>
            <a:pathLst>
              <a:path h="11897374" w="12192000">
                <a:moveTo>
                  <a:pt x="0" y="0"/>
                </a:moveTo>
                <a:lnTo>
                  <a:pt x="12192000" y="0"/>
                </a:lnTo>
                <a:lnTo>
                  <a:pt x="12192000" y="11897374"/>
                </a:lnTo>
                <a:lnTo>
                  <a:pt x="0" y="118973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342" t="-16479" r="-55490" b="-2688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257755" y="-57150"/>
            <a:ext cx="6174599" cy="1135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86"/>
              </a:lnSpc>
            </a:pPr>
            <a:r>
              <a:rPr lang="en-US" sz="327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Personajes</a:t>
            </a:r>
          </a:p>
          <a:p>
            <a:pPr algn="ctr">
              <a:lnSpc>
                <a:spcPts val="4586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-724180" y="772778"/>
            <a:ext cx="5031481" cy="5549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86"/>
              </a:lnSpc>
              <a:spcBef>
                <a:spcPct val="0"/>
              </a:spcBef>
            </a:pPr>
            <a:r>
              <a:rPr lang="en-US" sz="327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Señora consuelo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25871" y="1270585"/>
            <a:ext cx="919857" cy="5549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86"/>
              </a:lnSpc>
              <a:spcBef>
                <a:spcPct val="0"/>
              </a:spcBef>
            </a:pPr>
            <a:r>
              <a:rPr lang="en-US" sz="327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Aura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25871" y="1768392"/>
            <a:ext cx="2941241" cy="5549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86"/>
              </a:lnSpc>
              <a:spcBef>
                <a:spcPct val="0"/>
              </a:spcBef>
            </a:pPr>
            <a:r>
              <a:rPr lang="en-US" sz="327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Señor montero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25871" y="2293018"/>
            <a:ext cx="2425700" cy="1135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86"/>
              </a:lnSpc>
            </a:pPr>
            <a:r>
              <a:rPr lang="en-US" sz="327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Doña blanca</a:t>
            </a:r>
          </a:p>
          <a:p>
            <a:pPr algn="ctr">
              <a:lnSpc>
                <a:spcPts val="4586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DAGRmPHbdwk</dc:identifier>
  <dcterms:modified xsi:type="dcterms:W3CDTF">2011-08-01T06:04:30Z</dcterms:modified>
  <cp:revision>1</cp:revision>
  <dc:title>Fondo Zoom Floral Delicado Celeste</dc:title>
</cp:coreProperties>
</file>