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9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s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 /><Relationship Id="rId3" Type="http://schemas.openxmlformats.org/officeDocument/2006/relationships/slide" Target="slides/slide2.xml" /><Relationship Id="rId7" Type="http://schemas.openxmlformats.org/officeDocument/2006/relationships/presProps" Target="pres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5" Type="http://schemas.openxmlformats.org/officeDocument/2006/relationships/slide" Target="slides/slide4.xml" /><Relationship Id="rId10" Type="http://schemas.openxmlformats.org/officeDocument/2006/relationships/tableStyles" Target="tableStyles.xml" /><Relationship Id="rId4" Type="http://schemas.openxmlformats.org/officeDocument/2006/relationships/slide" Target="slides/slide3.xml" /><Relationship Id="rId9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MX"/>
              <a:t>Haz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11/28/2024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35524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0463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97313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86052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28720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MX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31310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MX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02293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01361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4899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638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0185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89201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11/28/2024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5588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11/28/2024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57848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11/28/2024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8564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41385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83242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slideLayout" Target="../slideLayouts/slideLayout13.xml" /><Relationship Id="rId18" Type="http://schemas.openxmlformats.org/officeDocument/2006/relationships/theme" Target="../theme/theme1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17" Type="http://schemas.openxmlformats.org/officeDocument/2006/relationships/slideLayout" Target="../slideLayouts/slideLayout17.xml" /><Relationship Id="rId2" Type="http://schemas.openxmlformats.org/officeDocument/2006/relationships/slideLayout" Target="../slideLayouts/slideLayout2.xml" /><Relationship Id="rId16" Type="http://schemas.openxmlformats.org/officeDocument/2006/relationships/slideLayout" Target="../slideLayouts/slideLayout16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5" Type="http://schemas.openxmlformats.org/officeDocument/2006/relationships/slideLayout" Target="../slideLayouts/slideLayout1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slideLayout" Target="../slideLayouts/slideLayout14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11/28/2024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51048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  <p:sldLayoutId id="2147483722" r:id="rId13"/>
    <p:sldLayoutId id="2147483723" r:id="rId14"/>
    <p:sldLayoutId id="2147483724" r:id="rId15"/>
    <p:sldLayoutId id="2147483725" r:id="rId16"/>
    <p:sldLayoutId id="2147483726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9C72CA-0BBF-0C76-97F7-335A81DB67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31629" y="2497133"/>
            <a:ext cx="7197726" cy="2421464"/>
          </a:xfrm>
        </p:spPr>
        <p:txBody>
          <a:bodyPr/>
          <a:lstStyle/>
          <a:p>
            <a:pPr algn="ctr"/>
            <a:r>
              <a:rPr lang="es-US" dirty="0"/>
              <a:t>Aura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835CC69-1625-C96D-EE13-8FFA7A54B7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31629" y="5149508"/>
            <a:ext cx="7197726" cy="1405467"/>
          </a:xfrm>
        </p:spPr>
        <p:txBody>
          <a:bodyPr/>
          <a:lstStyle/>
          <a:p>
            <a:pPr algn="l"/>
            <a:r>
              <a:rPr lang="es-US" dirty="0"/>
              <a:t>Brayan Obed Cruz López 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D0B986F7-4960-9457-DB72-C5E6D6050F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8614" y="1163427"/>
            <a:ext cx="3720926" cy="5577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10256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CF725D-A7EC-D40E-288B-77D5B4F76D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/>
              <a:t>Personajes </a:t>
            </a:r>
            <a:endParaRPr lang="es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EE20A0F-C3E3-1853-9392-38F9A61B53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255804"/>
            <a:ext cx="10131425" cy="3649133"/>
          </a:xfrm>
        </p:spPr>
        <p:txBody>
          <a:bodyPr anchor="t"/>
          <a:lstStyle/>
          <a:p>
            <a:pPr marL="0" indent="0">
              <a:buNone/>
            </a:pPr>
            <a:r>
              <a:rPr lang="es-US" sz="2800" b="1" dirty="0"/>
              <a:t>Aura</a:t>
            </a:r>
            <a:r>
              <a:rPr lang="es-US" dirty="0"/>
              <a:t> </a:t>
            </a:r>
            <a:r>
              <a:rPr lang="es-US" sz="2800" dirty="0"/>
              <a:t>: Es una niña alta faca curiosa </a:t>
            </a:r>
          </a:p>
          <a:p>
            <a:pPr marL="0" indent="0">
              <a:buNone/>
            </a:pPr>
            <a:r>
              <a:rPr lang="es-US" sz="2800" dirty="0"/>
              <a:t>  </a:t>
            </a:r>
            <a:r>
              <a:rPr lang="es-US" sz="2800" b="1" dirty="0"/>
              <a:t>Señor Montero: </a:t>
            </a:r>
            <a:r>
              <a:rPr lang="es-US" sz="2800" dirty="0"/>
              <a:t>era una persona grande delgado alto con un so dieron negro</a:t>
            </a:r>
          </a:p>
          <a:p>
            <a:pPr marL="0" indent="0">
              <a:buNone/>
            </a:pPr>
            <a:r>
              <a:rPr lang="es-US" sz="2800" b="1" dirty="0"/>
              <a:t>Señora consuelo:</a:t>
            </a:r>
            <a:r>
              <a:rPr lang="es-US" sz="2800" dirty="0"/>
              <a:t>  Pelo blanco piel arrugada pequeña</a:t>
            </a:r>
            <a:endParaRPr lang="es-US" b="1" dirty="0"/>
          </a:p>
        </p:txBody>
      </p:sp>
    </p:spTree>
    <p:extLst>
      <p:ext uri="{BB962C8B-B14F-4D97-AF65-F5344CB8AC3E}">
        <p14:creationId xmlns:p14="http://schemas.microsoft.com/office/powerpoint/2010/main" val="21165270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9BDE89-8680-CB35-9192-F701A04BEB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 dirty="0"/>
              <a:t>Autor 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D8816B2E-B2B7-8CE6-E548-6AE516C076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US" sz="2800"/>
              <a:t>Caloso fuentes</a:t>
            </a:r>
            <a:endParaRPr lang="es-US" sz="2800" dirty="0"/>
          </a:p>
        </p:txBody>
      </p:sp>
    </p:spTree>
    <p:extLst>
      <p:ext uri="{BB962C8B-B14F-4D97-AF65-F5344CB8AC3E}">
        <p14:creationId xmlns:p14="http://schemas.microsoft.com/office/powerpoint/2010/main" val="41993132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0F270A-24A7-DD8C-09D0-3B792250F0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US"/>
          </a:p>
        </p:txBody>
      </p:sp>
      <p:pic>
        <p:nvPicPr>
          <p:cNvPr id="4" name="Marcador de contenido 3">
            <a:extLst>
              <a:ext uri="{FF2B5EF4-FFF2-40B4-BE49-F238E27FC236}">
                <a16:creationId xmlns:a16="http://schemas.microsoft.com/office/drawing/2014/main" id="{B940C28B-70CC-ED77-C463-C937A2EFDFB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1" y="609600"/>
            <a:ext cx="3649662" cy="3649662"/>
          </a:xfrm>
        </p:spPr>
      </p:pic>
    </p:spTree>
    <p:extLst>
      <p:ext uri="{BB962C8B-B14F-4D97-AF65-F5344CB8AC3E}">
        <p14:creationId xmlns:p14="http://schemas.microsoft.com/office/powerpoint/2010/main" val="299187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C0E260-183A-EA89-7341-994860C80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85800"/>
            <a:ext cx="10131425" cy="1456267"/>
          </a:xfrm>
        </p:spPr>
        <p:txBody>
          <a:bodyPr/>
          <a:lstStyle/>
          <a:p>
            <a:r>
              <a:rPr lang="es-US" dirty="0"/>
              <a:t>Gracias por su atención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59BBF7C-4C3C-580C-13C4-AF01C47A59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s-US" dirty="0"/>
          </a:p>
        </p:txBody>
      </p:sp>
    </p:spTree>
    <p:extLst>
      <p:ext uri="{BB962C8B-B14F-4D97-AF65-F5344CB8AC3E}">
        <p14:creationId xmlns:p14="http://schemas.microsoft.com/office/powerpoint/2010/main" val="284195314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5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Celestial</vt:lpstr>
      <vt:lpstr>Aura </vt:lpstr>
      <vt:lpstr>Personajes </vt:lpstr>
      <vt:lpstr>Autor </vt:lpstr>
      <vt:lpstr>Presentación de PowerPoint</vt:lpstr>
      <vt:lpstr>Gracias por su atención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Aura </dc:title>
  <dc:creator>MARIA HERMELINDA LOPEZ CAMPOS</dc:creator>
  <cp:lastModifiedBy>MARIA HERMELINDA LOPEZ CAMPOS</cp:lastModifiedBy>
  <cp:revision>6</cp:revision>
  <dcterms:created xsi:type="dcterms:W3CDTF">2024-11-28T22:41:14Z</dcterms:created>
  <dcterms:modified xsi:type="dcterms:W3CDTF">2024-11-29T03:06:36Z</dcterms:modified>
</cp:coreProperties>
</file>