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05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1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3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81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84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03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79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9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697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3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215C-2832-4478-AD13-36978788DEBA}" type="datetimeFigureOut">
              <a:rPr lang="es-MX" smtClean="0"/>
              <a:t>25/11/2024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38CB-AAFD-4166-A3CC-ADF5CA9836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9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8028" r="6845" b="6122"/>
          <a:stretch/>
        </p:blipFill>
        <p:spPr>
          <a:xfrm>
            <a:off x="0" y="0"/>
            <a:ext cx="545723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30200" b="33200"/>
          <a:stretch/>
        </p:blipFill>
        <p:spPr>
          <a:xfrm>
            <a:off x="5516692" y="0"/>
            <a:ext cx="667530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7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2024-11-26T00:01:07Z</dcterms:created>
  <dcterms:modified xsi:type="dcterms:W3CDTF">2024-11-26T00:02:16Z</dcterms:modified>
</cp:coreProperties>
</file>