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B871BF-2C3C-18A2-A0D4-1D894D6401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9F04551-C708-A8BA-B935-DE57D6E5F7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8FF2917-2696-52B0-A75B-26D907696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C5CAC-9C69-1B4D-A5E5-45F8741CF111}" type="datetimeFigureOut">
              <a:rPr lang="es-MX" smtClean="0"/>
              <a:t>20/11/24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CD88FB6-3279-A73D-5FC4-0E65139ED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96295C-AE14-CC74-9960-0681EBD36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5B7F5-B261-5A42-9B28-9A9857DF8A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73579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794EBF-2688-3448-F482-829826C6B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99502D8-5C3A-6E71-79E6-DB0ECB45A1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1DE0DC3-3ECF-C64D-CCCD-EB23BEE15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C5CAC-9C69-1B4D-A5E5-45F8741CF111}" type="datetimeFigureOut">
              <a:rPr lang="es-MX" smtClean="0"/>
              <a:t>20/11/24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776D9E2-94DD-003F-5EAB-66E9A0404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E130FDD-1633-F901-7F50-825465A7B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5B7F5-B261-5A42-9B28-9A9857DF8A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88439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617FDE7-0D74-11E6-C2B5-EF927D2CAA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7419DDC-7DDA-DBF5-FA06-A552768B2E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66BE7B-68A9-2D6A-114E-6A2E03680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C5CAC-9C69-1B4D-A5E5-45F8741CF111}" type="datetimeFigureOut">
              <a:rPr lang="es-MX" smtClean="0"/>
              <a:t>20/11/24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3A5A4E3-90FF-5A83-C0E2-822FDDBD4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FAB8177-F4F7-CE98-0E74-024A3A977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5B7F5-B261-5A42-9B28-9A9857DF8A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23240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1BE5D1-EB92-1CDB-8B95-C448A8385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2E90A2C-0C6B-C876-30FB-CFBB0565F0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DB0D7AE-2A88-4BB1-17A8-954EC5ACC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C5CAC-9C69-1B4D-A5E5-45F8741CF111}" type="datetimeFigureOut">
              <a:rPr lang="es-MX" smtClean="0"/>
              <a:t>20/11/24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3FDFFF-3113-B507-D6E6-50493D652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C451C16-A15A-F620-7FDA-1C3D3FC95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5B7F5-B261-5A42-9B28-9A9857DF8A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14982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8CF1FE-541B-8892-3712-2FEC46249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E039457-6630-7D80-E04F-D42AC44BFE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02638EA-1C50-C9FD-938F-7FD1C1342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C5CAC-9C69-1B4D-A5E5-45F8741CF111}" type="datetimeFigureOut">
              <a:rPr lang="es-MX" smtClean="0"/>
              <a:t>20/11/24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7C420B-F0B5-C197-B4A1-72251C97F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7785A86-9FD1-3711-3AE7-97C6AC974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5B7F5-B261-5A42-9B28-9A9857DF8A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65592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8C039C-E6F5-2329-6627-E579B9748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F7A13E-8CE3-A791-F874-A03507449B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B746524-82B0-0488-D511-01A96BBB0C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D2B358A-D27B-4662-692B-55A9F5161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C5CAC-9C69-1B4D-A5E5-45F8741CF111}" type="datetimeFigureOut">
              <a:rPr lang="es-MX" smtClean="0"/>
              <a:t>20/11/24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7CCED92-7E63-AD8C-5CC4-118BF200A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56DD55A-D36E-58DB-0119-93BE5E52D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5B7F5-B261-5A42-9B28-9A9857DF8A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37453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45B1AE-6DB4-9538-BB9A-186997C56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0D5CE38-EF85-B12A-D5C8-49D0BC33F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EE84666-2723-673A-6C99-EAC0086745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F9B81CF-F1D9-4FFC-5C80-257D642160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75BF45A-9BB1-36BB-FC7E-1DCCC4F902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1876F0B-ACD9-D822-E8EF-85B222BCE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C5CAC-9C69-1B4D-A5E5-45F8741CF111}" type="datetimeFigureOut">
              <a:rPr lang="es-MX" smtClean="0"/>
              <a:t>20/11/24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CB84846-F708-9715-7C74-9B9DFBF86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FF9A2E3-7CDE-CB04-BF88-189C54D0D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5B7F5-B261-5A42-9B28-9A9857DF8A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75024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CF73E6-0AC8-A78E-1945-E61F41294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CC3D9E0-4606-A60B-1658-75BB5AC63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C5CAC-9C69-1B4D-A5E5-45F8741CF111}" type="datetimeFigureOut">
              <a:rPr lang="es-MX" smtClean="0"/>
              <a:t>20/11/24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0E65E26-45F3-D604-0602-F4EA83356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01CD787-0942-827B-129C-F8345C7D0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5B7F5-B261-5A42-9B28-9A9857DF8A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20422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913865C-B89F-A985-E06D-FF65EBF80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C5CAC-9C69-1B4D-A5E5-45F8741CF111}" type="datetimeFigureOut">
              <a:rPr lang="es-MX" smtClean="0"/>
              <a:t>20/11/24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76E00BB-5A54-472C-041C-85966732D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4DCFE3B-D2AE-000B-7B39-BDAEA5D2B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5B7F5-B261-5A42-9B28-9A9857DF8A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98933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5DCB44-6F30-F233-CD14-1DFD72D60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B457E5B-8CFD-8074-72D3-D35AC5CF7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E419C68-4BE8-C179-9DB1-4A2EA797A8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D14069D-C3FE-D63D-B4EE-FF5F0260A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C5CAC-9C69-1B4D-A5E5-45F8741CF111}" type="datetimeFigureOut">
              <a:rPr lang="es-MX" smtClean="0"/>
              <a:t>20/11/24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3A2DC68-80C8-F5C1-C170-38B2972C2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0D0C8FB-8BB0-32EF-7CD1-E5C483861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5B7F5-B261-5A42-9B28-9A9857DF8A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74706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D285B8-AEEC-DCBF-F24E-163F5D088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889A957-EC9E-633D-B25C-94308CFEE3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844CC67-7B75-45B6-E87A-B99C4C2022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E7B1520-0F9C-1412-5340-27DBBF093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C5CAC-9C69-1B4D-A5E5-45F8741CF111}" type="datetimeFigureOut">
              <a:rPr lang="es-MX" smtClean="0"/>
              <a:t>20/11/24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06398AF-587F-3649-CE00-E466E7CED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1406F26-3ECE-5D13-00B4-AC5636C22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5B7F5-B261-5A42-9B28-9A9857DF8A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60020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4B88504-62B6-7D61-A65C-94D76DEE7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E9D2A22-B5BF-EE79-C20F-1597A77E4C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B68DF3E-5214-4D2C-B32E-01AF68E170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D9C5CAC-9C69-1B4D-A5E5-45F8741CF111}" type="datetimeFigureOut">
              <a:rPr lang="es-MX" smtClean="0"/>
              <a:t>20/11/24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6BBEC9E-B9C1-990D-6DAE-8C41642918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8FC8EF7-290A-D134-6AFD-282D3270A1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B45B7F5-B261-5A42-9B28-9A9857DF8A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28851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C2574DE-6F70-BF68-1014-C7B24356C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867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546E3D9C-0CCD-FBFA-2026-EFB0398221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969170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CE41FE08-586B-DFDA-CB42-C0656B6F3C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513266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EA2BF284-FA13-2A59-60EB-424FD110BA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14780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849BFFC7-6E70-04D6-0712-FE5C704D8E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884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CC151BFD-12B3-5DD2-00EB-F3C492F23F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85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0E653ED5-1171-EECD-93E4-D0AA6DD49C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2499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5136F6F4-5CDD-47EE-64D4-E1F16A16E0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54471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Panorámica</PresentationFormat>
  <Slides>8</Slides>
  <Notes>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9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Yuliana LR</dc:creator>
  <cp:lastModifiedBy>Yuliana LR</cp:lastModifiedBy>
  <cp:revision>1</cp:revision>
  <dcterms:created xsi:type="dcterms:W3CDTF">2024-11-20T17:18:35Z</dcterms:created>
  <dcterms:modified xsi:type="dcterms:W3CDTF">2024-11-20T17:20:44Z</dcterms:modified>
</cp:coreProperties>
</file>