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C7F69-0975-7ED9-F557-A3A65D752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CEA9B2-B666-43FA-DAD2-B201A8E62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A8DD2-6FC3-5C4D-C06B-7E9608B4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FB3EB9-A863-DFFE-7C3E-E30022F6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27B35-52F6-7971-5417-B75F6227E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1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94F30-5210-5E59-766C-F903F6E1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88371F-2995-10B9-E7ED-2B9932AF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FCEB2-3B6A-D88B-F17F-C07C9A57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F7E1D-B3CA-1883-00E6-5BBDA890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6E650-6FBB-8D86-CAAD-896EA462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18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8591D9-2386-F01B-3AA5-0ED85C886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6ABA26-6224-B6D8-F1A1-4FF657CA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0921D-A5B0-E051-5625-5A3580F0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49EB7-D91E-1F09-AB8D-8ABBA4F8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16898-0091-2D65-AA7B-42CC2E5C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3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673E3-DD63-22C3-C230-0DBD8B86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E3E5D-D3B3-732E-2CEB-927A50FE8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FEA7B9-D2E8-9745-78F2-4C73EAC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1EBCB5-EEC8-C80B-E1D4-AA00D77E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9923A-E8E7-D6EF-BC48-47B370EC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64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972BC-8232-878D-3A01-B7A3E8C6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E9D1D5-C1C8-C34D-DCE8-865940EC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48AC0-CA08-2BA5-6C01-D46AEB10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9ED64-E45A-939F-6501-0825EACF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6242D-99D2-72A5-1586-2D4F460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B3732-E12F-CA8A-6C4E-AD3E9D37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98551-69DF-2F25-D156-7D1D6D46B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F67176-A3D7-2EBE-B042-9A94973F8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62D8B5-DB26-D13E-CACE-494F8424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E0DD6-4EA9-DA0E-FFCE-BA26A86C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B30897-0CCE-2CC1-EBCD-2E48A541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7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BF56F-0FB8-2888-F119-AD11CB1F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DD729B-D3C0-DD28-2AD0-7F4CED93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4AA833-66AF-0456-4C24-5ED364E1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1E9A8A-3570-5518-5D8A-732CF73F1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7BF789-7C25-8A88-F3F6-D2BA70B11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D53FD6-7727-2B91-7916-D948ADBC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6F5304-5D3E-627C-8012-323F79BB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E0A834-D191-F352-4550-DB10C62B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82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535DC-9F35-F187-8CC3-1EC9CE52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50A235-E38F-3E76-4227-DBE2167C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CE96B-0889-4117-DFB2-FA61DEAE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861590-DD9D-B6B6-D1F5-96772E04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59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42DD24-9342-E901-2D59-F8AC9878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08ABA3-4FB8-90F6-EED8-801B4057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7B704-5A98-8599-5F55-CBB894E0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52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74681-BB13-9384-8AD8-CF8E1A27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782E2-5512-EEA7-AF23-51F57BE4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C96BC-017C-BBF4-4DBA-0F28BB54C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0DDC8E-7386-67CE-0F80-9264740E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13BBA3-470C-DFB1-D128-63185A2C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E3EB5-CB92-30A3-DC92-99F72008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3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58B43-1DFA-0080-8B07-DBBB620E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45BB06-0D2D-385C-1FCC-86E8F5C3E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0070DE-D350-3B01-3846-9833DCCAE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F61600-D9BE-53BD-AF80-CC06F1AE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0D075B-7665-72C5-AB02-90B998C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2029D4-6D3E-CF82-A28C-AAC4DDAA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723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AC5C28-BB61-7E5C-47B7-D5C28082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ADA34-BEB2-91F9-5F5D-A0F5BE87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B91F6-F701-7D4A-A280-8C817ADBC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DBF1B-93AD-1F4E-9F8A-8DAB4C851A34}" type="datetimeFigureOut">
              <a:rPr lang="es-MX" smtClean="0"/>
              <a:t>20/11/24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2AC7D-1CB7-5BF9-6A85-58C094C73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6AE63-E558-C31F-D28D-C864B3559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FE291-FFD3-294C-BFE8-939ACC7218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96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088071-E56D-4E53-FAE6-5286A49BA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9A451-6BA9-E1CD-B7B7-B3699EB3E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C2AB70-ABA0-C2B0-C2C3-EABF7B80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8C53A-454A-0FF0-D150-03896AA25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</cp:revision>
  <dcterms:created xsi:type="dcterms:W3CDTF">2024-11-20T17:12:40Z</dcterms:created>
  <dcterms:modified xsi:type="dcterms:W3CDTF">2024-11-20T17:14:03Z</dcterms:modified>
</cp:coreProperties>
</file>