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ore Bandi Face" pitchFamily="18" charset="-127"/>
      <p:regular r:id="rId9"/>
    </p:embeddedFont>
    <p:embeddedFont>
      <p:font typeface="Atma Bold" pitchFamily="2" charset="77"/>
      <p:regular r:id="rId10"/>
    </p:embeddedFont>
    <p:embeddedFont>
      <p:font typeface="Atma Semi-Bold" pitchFamily="2" charset="77"/>
      <p:regular r:id="rId11"/>
    </p:embeddedFont>
    <p:embeddedFont>
      <p:font typeface="Bryndan Write" panose="02000503000000000000" pitchFamily="2" charset="0"/>
      <p:regular r:id="rId12"/>
    </p:embeddedFont>
    <p:embeddedFont>
      <p:font typeface="Lazydog" pitchFamily="2" charset="0"/>
      <p:regular r:id="rId13"/>
    </p:embeddedFont>
    <p:embeddedFont>
      <p:font typeface="Stars &amp; Love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863" y="440853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1" y="0"/>
                </a:lnTo>
                <a:lnTo>
                  <a:pt x="93366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22237" y="229223"/>
            <a:ext cx="6126100" cy="10810764"/>
          </a:xfrm>
          <a:custGeom>
            <a:avLst/>
            <a:gdLst/>
            <a:ahLst/>
            <a:cxnLst/>
            <a:rect l="l" t="t" r="r" b="b"/>
            <a:pathLst>
              <a:path w="6126100" h="10810764">
                <a:moveTo>
                  <a:pt x="0" y="0"/>
                </a:moveTo>
                <a:lnTo>
                  <a:pt x="6126100" y="0"/>
                </a:lnTo>
                <a:lnTo>
                  <a:pt x="6126100" y="10810765"/>
                </a:lnTo>
                <a:lnTo>
                  <a:pt x="0" y="1081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42863" y="3288433"/>
            <a:ext cx="11009297" cy="8082659"/>
          </a:xfrm>
          <a:custGeom>
            <a:avLst/>
            <a:gdLst/>
            <a:ahLst/>
            <a:cxnLst/>
            <a:rect l="l" t="t" r="r" b="b"/>
            <a:pathLst>
              <a:path w="11009297" h="8082659">
                <a:moveTo>
                  <a:pt x="0" y="0"/>
                </a:moveTo>
                <a:lnTo>
                  <a:pt x="11009297" y="0"/>
                </a:lnTo>
                <a:lnTo>
                  <a:pt x="11009297" y="8082659"/>
                </a:lnTo>
                <a:lnTo>
                  <a:pt x="0" y="808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98219" y="-424674"/>
            <a:ext cx="14454967" cy="11136347"/>
          </a:xfrm>
          <a:custGeom>
            <a:avLst/>
            <a:gdLst/>
            <a:ahLst/>
            <a:cxnLst/>
            <a:rect l="l" t="t" r="r" b="b"/>
            <a:pathLst>
              <a:path w="14454967" h="11136347">
                <a:moveTo>
                  <a:pt x="0" y="0"/>
                </a:moveTo>
                <a:lnTo>
                  <a:pt x="14454967" y="0"/>
                </a:lnTo>
                <a:lnTo>
                  <a:pt x="14454967" y="11136348"/>
                </a:lnTo>
                <a:lnTo>
                  <a:pt x="0" y="11136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742863" y="5020462"/>
            <a:ext cx="3365834" cy="6350630"/>
          </a:xfrm>
          <a:custGeom>
            <a:avLst/>
            <a:gdLst/>
            <a:ahLst/>
            <a:cxnLst/>
            <a:rect l="l" t="t" r="r" b="b"/>
            <a:pathLst>
              <a:path w="3365834" h="6350630">
                <a:moveTo>
                  <a:pt x="3365834" y="0"/>
                </a:moveTo>
                <a:lnTo>
                  <a:pt x="0" y="0"/>
                </a:lnTo>
                <a:lnTo>
                  <a:pt x="0" y="6350630"/>
                </a:lnTo>
                <a:lnTo>
                  <a:pt x="3365834" y="6350630"/>
                </a:lnTo>
                <a:lnTo>
                  <a:pt x="33658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85944" y="-826367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20755" y="6108120"/>
            <a:ext cx="2439883" cy="4603553"/>
          </a:xfrm>
          <a:custGeom>
            <a:avLst/>
            <a:gdLst/>
            <a:ahLst/>
            <a:cxnLst/>
            <a:rect l="l" t="t" r="r" b="b"/>
            <a:pathLst>
              <a:path w="2439883" h="4603553">
                <a:moveTo>
                  <a:pt x="0" y="0"/>
                </a:moveTo>
                <a:lnTo>
                  <a:pt x="2439883" y="0"/>
                </a:lnTo>
                <a:lnTo>
                  <a:pt x="2439883" y="4603554"/>
                </a:lnTo>
                <a:lnTo>
                  <a:pt x="0" y="4603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61785" y="3059833"/>
            <a:ext cx="12387037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>
                <a:solidFill>
                  <a:srgbClr val="FF7C66"/>
                </a:solidFill>
                <a:latin typeface="Atma Bold"/>
                <a:ea typeface="Atma Bold"/>
                <a:cs typeface="Atma Bold"/>
                <a:sym typeface="Atma Bold"/>
              </a:rPr>
              <a:t>BIOGRAFIAS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95409" y="4849530"/>
            <a:ext cx="4319791" cy="531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3"/>
              </a:lnSpc>
            </a:pPr>
            <a:r>
              <a:rPr lang="en-US" sz="3130">
                <a:solidFill>
                  <a:srgbClr val="020302"/>
                </a:solidFill>
                <a:latin typeface="Stars &amp; Love"/>
                <a:ea typeface="Stars &amp; Love"/>
                <a:cs typeface="Stars &amp; Love"/>
                <a:sym typeface="Stars &amp; Love"/>
              </a:rPr>
              <a:t>By: Ana Pau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2939" y="426482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63772" y="2575929"/>
            <a:ext cx="8537178" cy="139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69"/>
              </a:lnSpc>
            </a:pPr>
            <a:r>
              <a:rPr lang="en-US" sz="8192" b="1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¿QUÉ ES?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52904" y="3581312"/>
            <a:ext cx="9125110" cy="4262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5"/>
              </a:lnSpc>
            </a:pPr>
            <a:endParaRPr b="1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ts val="6735"/>
              </a:lnSpc>
            </a:pPr>
            <a:r>
              <a:rPr lang="en-US" sz="4810" b="1">
                <a:solidFill>
                  <a:schemeClr val="accent2">
                    <a:lumMod val="60000"/>
                    <a:lumOff val="40000"/>
                  </a:schemeClr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Una biografía es un texto que narra la vida de una persona, generalmente en orden cronológico.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7771" y="732483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67110" y="8215868"/>
            <a:ext cx="10203829" cy="2516081"/>
          </a:xfrm>
          <a:custGeom>
            <a:avLst/>
            <a:gdLst/>
            <a:ahLst/>
            <a:cxnLst/>
            <a:rect l="l" t="t" r="r" b="b"/>
            <a:pathLst>
              <a:path w="10203829" h="2516081">
                <a:moveTo>
                  <a:pt x="0" y="0"/>
                </a:moveTo>
                <a:lnTo>
                  <a:pt x="10203829" y="0"/>
                </a:lnTo>
                <a:lnTo>
                  <a:pt x="10203829" y="2516080"/>
                </a:lnTo>
                <a:lnTo>
                  <a:pt x="0" y="25160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08182" y="1799184"/>
            <a:ext cx="10187264" cy="139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¿PARA QUE SIRVE?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01988" y="3308349"/>
            <a:ext cx="11317123" cy="363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>
                <a:solidFill>
                  <a:srgbClr val="F0B773"/>
                </a:solidFill>
                <a:latin typeface="Bryndan Write"/>
                <a:ea typeface="Bryndan Write"/>
                <a:cs typeface="Bryndan Write"/>
                <a:sym typeface="Bryndan Write"/>
              </a:rPr>
              <a:t>Una biografía es un texto que sirve para dar a conocer la vida de una persona, su obra y su papel en la sociedad. También ayuda a entender el contexto cultural, político, social y religioso de la época en la que vivió.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2939" y="426482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99066" y="2798734"/>
            <a:ext cx="8537178" cy="139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69"/>
              </a:lnSpc>
            </a:pPr>
            <a:r>
              <a:rPr lang="en-US" sz="8192" b="1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¿COMO SON?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3538" y="4326889"/>
            <a:ext cx="11156451" cy="5960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FBA73"/>
                </a:solidFill>
                <a:latin typeface="Lazydog"/>
                <a:ea typeface="Lazydog"/>
                <a:cs typeface="Lazydog"/>
                <a:sym typeface="Lazydog"/>
              </a:rPr>
              <a:t>Las biografías suelen tener las siguientes características:</a:t>
            </a:r>
          </a:p>
          <a:p>
            <a:pPr marL="669278" lvl="1" indent="-334639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BA73"/>
                </a:solidFill>
                <a:latin typeface="Lazydog"/>
                <a:ea typeface="Lazydog"/>
                <a:cs typeface="Lazydog"/>
                <a:sym typeface="Lazydog"/>
              </a:rPr>
              <a:t>Se escriben en tercera persona.</a:t>
            </a:r>
          </a:p>
          <a:p>
            <a:pPr marL="669278" lvl="1" indent="-334639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BA73"/>
                </a:solidFill>
                <a:latin typeface="Lazydog"/>
                <a:ea typeface="Lazydog"/>
                <a:cs typeface="Lazydog"/>
                <a:sym typeface="Lazydog"/>
              </a:rPr>
              <a:t>Señalan hechos importantes con referencia de fechas y lugares.</a:t>
            </a:r>
          </a:p>
          <a:p>
            <a:pPr marL="669278" lvl="1" indent="-334639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BA73"/>
                </a:solidFill>
                <a:latin typeface="Lazydog"/>
                <a:ea typeface="Lazydog"/>
                <a:cs typeface="Lazydog"/>
                <a:sym typeface="Lazydog"/>
              </a:rPr>
              <a:t>Son textos generalmente objetivos.</a:t>
            </a:r>
          </a:p>
          <a:p>
            <a:pPr marL="669278" lvl="1" indent="-334639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BA73"/>
                </a:solidFill>
                <a:latin typeface="Lazydog"/>
                <a:ea typeface="Lazydog"/>
                <a:cs typeface="Lazydog"/>
                <a:sym typeface="Lazydog"/>
              </a:rPr>
              <a:t>Describen rasgos de la personalidad del personaje. 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FFBA73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FFBA73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FFBA73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59597" y="294467"/>
            <a:ext cx="9176914" cy="6737385"/>
          </a:xfrm>
          <a:custGeom>
            <a:avLst/>
            <a:gdLst/>
            <a:ahLst/>
            <a:cxnLst/>
            <a:rect l="l" t="t" r="r" b="b"/>
            <a:pathLst>
              <a:path w="9176914" h="6737385">
                <a:moveTo>
                  <a:pt x="0" y="0"/>
                </a:moveTo>
                <a:lnTo>
                  <a:pt x="9176914" y="0"/>
                </a:lnTo>
                <a:lnTo>
                  <a:pt x="9176914" y="6737385"/>
                </a:lnTo>
                <a:lnTo>
                  <a:pt x="0" y="6737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78521" y="4025296"/>
            <a:ext cx="7353114" cy="6706653"/>
          </a:xfrm>
          <a:custGeom>
            <a:avLst/>
            <a:gdLst/>
            <a:ahLst/>
            <a:cxnLst/>
            <a:rect l="l" t="t" r="r" b="b"/>
            <a:pathLst>
              <a:path w="7353114" h="6706653">
                <a:moveTo>
                  <a:pt x="0" y="0"/>
                </a:moveTo>
                <a:lnTo>
                  <a:pt x="7353113" y="0"/>
                </a:lnTo>
                <a:lnTo>
                  <a:pt x="7353113" y="6706652"/>
                </a:lnTo>
                <a:lnTo>
                  <a:pt x="0" y="67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097771" y="732483"/>
            <a:ext cx="17733201" cy="8275494"/>
          </a:xfrm>
          <a:custGeom>
            <a:avLst/>
            <a:gdLst/>
            <a:ahLst/>
            <a:cxnLst/>
            <a:rect l="l" t="t" r="r" b="b"/>
            <a:pathLst>
              <a:path w="17733201" h="8275494">
                <a:moveTo>
                  <a:pt x="0" y="0"/>
                </a:moveTo>
                <a:lnTo>
                  <a:pt x="17733201" y="0"/>
                </a:lnTo>
                <a:lnTo>
                  <a:pt x="17733201" y="8275494"/>
                </a:lnTo>
                <a:lnTo>
                  <a:pt x="0" y="82754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16775" y="6617148"/>
            <a:ext cx="5429093" cy="4114800"/>
          </a:xfrm>
          <a:custGeom>
            <a:avLst/>
            <a:gdLst/>
            <a:ahLst/>
            <a:cxnLst/>
            <a:rect l="l" t="t" r="r" b="b"/>
            <a:pathLst>
              <a:path w="5429093" h="4114800">
                <a:moveTo>
                  <a:pt x="0" y="0"/>
                </a:moveTo>
                <a:lnTo>
                  <a:pt x="5429092" y="0"/>
                </a:lnTo>
                <a:lnTo>
                  <a:pt x="54290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48172" y="2673172"/>
            <a:ext cx="12506032" cy="416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1"/>
              </a:lnSpc>
            </a:pPr>
            <a:r>
              <a:rPr lang="en-US" sz="12000" b="1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EJEMPLO DE BIOGRAFIA</a:t>
            </a:r>
          </a:p>
        </p:txBody>
      </p:sp>
      <p:sp>
        <p:nvSpPr>
          <p:cNvPr id="7" name="Freeform 7"/>
          <p:cNvSpPr/>
          <p:nvPr/>
        </p:nvSpPr>
        <p:spPr>
          <a:xfrm>
            <a:off x="8567110" y="8215868"/>
            <a:ext cx="10203829" cy="2516081"/>
          </a:xfrm>
          <a:custGeom>
            <a:avLst/>
            <a:gdLst/>
            <a:ahLst/>
            <a:cxnLst/>
            <a:rect l="l" t="t" r="r" b="b"/>
            <a:pathLst>
              <a:path w="10203829" h="2516081">
                <a:moveTo>
                  <a:pt x="0" y="0"/>
                </a:moveTo>
                <a:lnTo>
                  <a:pt x="10203829" y="0"/>
                </a:lnTo>
                <a:lnTo>
                  <a:pt x="10203829" y="2516080"/>
                </a:lnTo>
                <a:lnTo>
                  <a:pt x="0" y="2516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507559" y="4025296"/>
            <a:ext cx="3146645" cy="1784130"/>
          </a:xfrm>
          <a:custGeom>
            <a:avLst/>
            <a:gdLst/>
            <a:ahLst/>
            <a:cxnLst/>
            <a:rect l="l" t="t" r="r" b="b"/>
            <a:pathLst>
              <a:path w="3146645" h="1784130">
                <a:moveTo>
                  <a:pt x="0" y="0"/>
                </a:moveTo>
                <a:lnTo>
                  <a:pt x="3146645" y="0"/>
                </a:lnTo>
                <a:lnTo>
                  <a:pt x="3146645" y="1784130"/>
                </a:lnTo>
                <a:lnTo>
                  <a:pt x="0" y="17841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2194" y="-649316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2" y="0"/>
                </a:lnTo>
                <a:lnTo>
                  <a:pt x="9336662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4926">
            <a:off x="13583061" y="3154319"/>
            <a:ext cx="6505137" cy="8855546"/>
          </a:xfrm>
          <a:custGeom>
            <a:avLst/>
            <a:gdLst/>
            <a:ahLst/>
            <a:cxnLst/>
            <a:rect l="l" t="t" r="r" b="b"/>
            <a:pathLst>
              <a:path w="6505137" h="8855546">
                <a:moveTo>
                  <a:pt x="0" y="0"/>
                </a:moveTo>
                <a:lnTo>
                  <a:pt x="6505137" y="0"/>
                </a:lnTo>
                <a:lnTo>
                  <a:pt x="6505137" y="8855546"/>
                </a:lnTo>
                <a:lnTo>
                  <a:pt x="0" y="885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82939" y="426482"/>
            <a:ext cx="16230600" cy="9434036"/>
          </a:xfrm>
          <a:custGeom>
            <a:avLst/>
            <a:gdLst/>
            <a:ahLst/>
            <a:cxnLst/>
            <a:rect l="l" t="t" r="r" b="b"/>
            <a:pathLst>
              <a:path w="16230600" h="9434036">
                <a:moveTo>
                  <a:pt x="0" y="0"/>
                </a:moveTo>
                <a:lnTo>
                  <a:pt x="16230600" y="0"/>
                </a:lnTo>
                <a:lnTo>
                  <a:pt x="16230600" y="9434036"/>
                </a:lnTo>
                <a:lnTo>
                  <a:pt x="0" y="9434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169171">
            <a:off x="15646924" y="5103740"/>
            <a:ext cx="3224753" cy="5957973"/>
          </a:xfrm>
          <a:custGeom>
            <a:avLst/>
            <a:gdLst/>
            <a:ahLst/>
            <a:cxnLst/>
            <a:rect l="l" t="t" r="r" b="b"/>
            <a:pathLst>
              <a:path w="3224753" h="5957973">
                <a:moveTo>
                  <a:pt x="0" y="0"/>
                </a:moveTo>
                <a:lnTo>
                  <a:pt x="3224752" y="0"/>
                </a:lnTo>
                <a:lnTo>
                  <a:pt x="3224752" y="5957972"/>
                </a:lnTo>
                <a:lnTo>
                  <a:pt x="0" y="5957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14212" y="2224900"/>
            <a:ext cx="9901999" cy="161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02"/>
              </a:lnSpc>
            </a:pPr>
            <a:r>
              <a:rPr lang="en-US" sz="9502" b="1">
                <a:solidFill>
                  <a:srgbClr val="FF7C66"/>
                </a:solidFill>
                <a:latin typeface="Atma Semi-Bold"/>
                <a:ea typeface="Atma Semi-Bold"/>
                <a:cs typeface="Atma Semi-Bold"/>
                <a:sym typeface="Atma Semi-Bold"/>
              </a:rPr>
              <a:t>THE WEEKND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64794" y="4108740"/>
            <a:ext cx="10827805" cy="4799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00000"/>
                </a:solidFill>
                <a:latin typeface="Core Bandi Face"/>
                <a:ea typeface="Core Bandi Face"/>
                <a:cs typeface="Core Bandi Face"/>
                <a:sym typeface="Core Bandi Face"/>
              </a:rPr>
              <a:t>Abel Makkonen Tesfaye, conocido artísticamente como The Weeknd, nació un 16 de febrero de 1990 y actualmente es un cantante, compositor, productor discográfico y actor canadiense.​ Conocido por su versatilidad sónica y lirismo oscuro, su música explora el escapismo, el romance y la melancolía, y a menudo se inspira en experiencias personales.​ En este 2024 tiene 34 años, no tiene hijos ni cónyuge y sigue siendo un cantante talentoso.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2863" y="440853"/>
            <a:ext cx="9336661" cy="7200900"/>
          </a:xfrm>
          <a:custGeom>
            <a:avLst/>
            <a:gdLst/>
            <a:ahLst/>
            <a:cxnLst/>
            <a:rect l="l" t="t" r="r" b="b"/>
            <a:pathLst>
              <a:path w="9336661" h="7200900">
                <a:moveTo>
                  <a:pt x="0" y="0"/>
                </a:moveTo>
                <a:lnTo>
                  <a:pt x="9336661" y="0"/>
                </a:lnTo>
                <a:lnTo>
                  <a:pt x="9336661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22237" y="229223"/>
            <a:ext cx="6126100" cy="10810764"/>
          </a:xfrm>
          <a:custGeom>
            <a:avLst/>
            <a:gdLst/>
            <a:ahLst/>
            <a:cxnLst/>
            <a:rect l="l" t="t" r="r" b="b"/>
            <a:pathLst>
              <a:path w="6126100" h="10810764">
                <a:moveTo>
                  <a:pt x="0" y="0"/>
                </a:moveTo>
                <a:lnTo>
                  <a:pt x="6126100" y="0"/>
                </a:lnTo>
                <a:lnTo>
                  <a:pt x="6126100" y="10810765"/>
                </a:lnTo>
                <a:lnTo>
                  <a:pt x="0" y="108107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742863" y="3288433"/>
            <a:ext cx="11009297" cy="8082659"/>
          </a:xfrm>
          <a:custGeom>
            <a:avLst/>
            <a:gdLst/>
            <a:ahLst/>
            <a:cxnLst/>
            <a:rect l="l" t="t" r="r" b="b"/>
            <a:pathLst>
              <a:path w="11009297" h="8082659">
                <a:moveTo>
                  <a:pt x="0" y="0"/>
                </a:moveTo>
                <a:lnTo>
                  <a:pt x="11009297" y="0"/>
                </a:lnTo>
                <a:lnTo>
                  <a:pt x="11009297" y="8082659"/>
                </a:lnTo>
                <a:lnTo>
                  <a:pt x="0" y="808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98219" y="-424674"/>
            <a:ext cx="14454967" cy="11136347"/>
          </a:xfrm>
          <a:custGeom>
            <a:avLst/>
            <a:gdLst/>
            <a:ahLst/>
            <a:cxnLst/>
            <a:rect l="l" t="t" r="r" b="b"/>
            <a:pathLst>
              <a:path w="14454967" h="11136347">
                <a:moveTo>
                  <a:pt x="0" y="0"/>
                </a:moveTo>
                <a:lnTo>
                  <a:pt x="14454967" y="0"/>
                </a:lnTo>
                <a:lnTo>
                  <a:pt x="14454967" y="11136348"/>
                </a:lnTo>
                <a:lnTo>
                  <a:pt x="0" y="111363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742863" y="5020462"/>
            <a:ext cx="3365834" cy="6350630"/>
          </a:xfrm>
          <a:custGeom>
            <a:avLst/>
            <a:gdLst/>
            <a:ahLst/>
            <a:cxnLst/>
            <a:rect l="l" t="t" r="r" b="b"/>
            <a:pathLst>
              <a:path w="3365834" h="6350630">
                <a:moveTo>
                  <a:pt x="3365834" y="0"/>
                </a:moveTo>
                <a:lnTo>
                  <a:pt x="0" y="0"/>
                </a:lnTo>
                <a:lnTo>
                  <a:pt x="0" y="6350630"/>
                </a:lnTo>
                <a:lnTo>
                  <a:pt x="3365834" y="6350630"/>
                </a:lnTo>
                <a:lnTo>
                  <a:pt x="336583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85944" y="-826367"/>
            <a:ext cx="4862393" cy="4114800"/>
          </a:xfrm>
          <a:custGeom>
            <a:avLst/>
            <a:gdLst/>
            <a:ahLst/>
            <a:cxnLst/>
            <a:rect l="l" t="t" r="r" b="b"/>
            <a:pathLst>
              <a:path w="4862393" h="4114800">
                <a:moveTo>
                  <a:pt x="0" y="0"/>
                </a:moveTo>
                <a:lnTo>
                  <a:pt x="4862393" y="0"/>
                </a:lnTo>
                <a:lnTo>
                  <a:pt x="4862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220755" y="6108120"/>
            <a:ext cx="2439883" cy="4603553"/>
          </a:xfrm>
          <a:custGeom>
            <a:avLst/>
            <a:gdLst/>
            <a:ahLst/>
            <a:cxnLst/>
            <a:rect l="l" t="t" r="r" b="b"/>
            <a:pathLst>
              <a:path w="2439883" h="4603553">
                <a:moveTo>
                  <a:pt x="0" y="0"/>
                </a:moveTo>
                <a:lnTo>
                  <a:pt x="2439883" y="0"/>
                </a:lnTo>
                <a:lnTo>
                  <a:pt x="2439883" y="4603554"/>
                </a:lnTo>
                <a:lnTo>
                  <a:pt x="0" y="4603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274776" y="2796611"/>
            <a:ext cx="11402775" cy="331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 b="1">
                <a:solidFill>
                  <a:srgbClr val="FF7C66"/>
                </a:solidFill>
                <a:latin typeface="Atma Bold"/>
                <a:ea typeface="Atma Bold"/>
                <a:cs typeface="Atma Bold"/>
                <a:sym typeface="Atma Bold"/>
              </a:rPr>
              <a:t>GRACIAS POR VER &lt;3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Biografias</dc:title>
  <cp:lastModifiedBy>Kid2 Inei</cp:lastModifiedBy>
  <cp:revision>2</cp:revision>
  <dcterms:created xsi:type="dcterms:W3CDTF">2006-08-16T00:00:00Z</dcterms:created>
  <dcterms:modified xsi:type="dcterms:W3CDTF">2024-11-20T17:09:19Z</dcterms:modified>
  <dc:identifier>DAGXCB8p-Kw</dc:identifier>
</cp:coreProperties>
</file>