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ilen Soto" userId="2fd2ea275126d12a" providerId="LiveId" clId="{2CED7C99-9791-4EA6-9CD2-73A350CC76D5}"/>
    <pc:docChg chg="modSld">
      <pc:chgData name="Mailen Soto" userId="2fd2ea275126d12a" providerId="LiveId" clId="{2CED7C99-9791-4EA6-9CD2-73A350CC76D5}" dt="2024-11-15T20:06:14.371" v="58" actId="1076"/>
      <pc:docMkLst>
        <pc:docMk/>
      </pc:docMkLst>
      <pc:sldChg chg="addSp modSp mod">
        <pc:chgData name="Mailen Soto" userId="2fd2ea275126d12a" providerId="LiveId" clId="{2CED7C99-9791-4EA6-9CD2-73A350CC76D5}" dt="2024-11-15T20:06:14.371" v="58" actId="1076"/>
        <pc:sldMkLst>
          <pc:docMk/>
          <pc:sldMk cId="3408998772" sldId="256"/>
        </pc:sldMkLst>
        <pc:spChg chg="mod">
          <ac:chgData name="Mailen Soto" userId="2fd2ea275126d12a" providerId="LiveId" clId="{2CED7C99-9791-4EA6-9CD2-73A350CC76D5}" dt="2024-11-15T20:04:01.251" v="1" actId="1076"/>
          <ac:spMkLst>
            <pc:docMk/>
            <pc:sldMk cId="3408998772" sldId="256"/>
            <ac:spMk id="2" creationId="{79DA9FE9-791A-4C45-5650-51CADB25391D}"/>
          </ac:spMkLst>
        </pc:spChg>
        <pc:spChg chg="add mod">
          <ac:chgData name="Mailen Soto" userId="2fd2ea275126d12a" providerId="LiveId" clId="{2CED7C99-9791-4EA6-9CD2-73A350CC76D5}" dt="2024-11-15T20:06:14.371" v="58" actId="1076"/>
          <ac:spMkLst>
            <pc:docMk/>
            <pc:sldMk cId="3408998772" sldId="256"/>
            <ac:spMk id="4" creationId="{2308C871-FD76-6665-5F47-35EB31C95E52}"/>
          </ac:spMkLst>
        </pc:spChg>
        <pc:picChg chg="mod">
          <ac:chgData name="Mailen Soto" userId="2fd2ea275126d12a" providerId="LiveId" clId="{2CED7C99-9791-4EA6-9CD2-73A350CC76D5}" dt="2024-11-15T20:04:07.010" v="2" actId="1076"/>
          <ac:picMkLst>
            <pc:docMk/>
            <pc:sldMk cId="3408998772" sldId="256"/>
            <ac:picMk id="5" creationId="{CF9B2E68-7C22-5EAD-2E57-EAAD2A5F5C5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571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501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1215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891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5304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714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47828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210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8239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3813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333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8ABB2-9CCE-414C-94BA-DD980FC18E84}" type="datetimeFigureOut">
              <a:rPr lang="es-MX" smtClean="0"/>
              <a:t>15/11/2024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BD276-E599-47D5-A97B-5E6564599B2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2675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DA9FE9-791A-4C45-5650-51CADB253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14438"/>
            <a:ext cx="9144000" cy="238760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A0FF181-6357-1152-FEC9-DACE318696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F9B2E68-7C22-5EAD-2E57-EAAD2A5F5C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2235" y="325745"/>
            <a:ext cx="6207530" cy="5181292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2308C871-FD76-6665-5F47-35EB31C95E52}"/>
              </a:ext>
            </a:extLst>
          </p:cNvPr>
          <p:cNvSpPr txBox="1"/>
          <p:nvPr/>
        </p:nvSpPr>
        <p:spPr>
          <a:xfrm>
            <a:off x="2005013" y="2408238"/>
            <a:ext cx="101869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latin typeface="Berlin Sans FB Demi" panose="020E0802020502020306" pitchFamily="34" charset="0"/>
              </a:rPr>
              <a:t>300  Noches en la oscuridad</a:t>
            </a:r>
          </a:p>
        </p:txBody>
      </p:sp>
    </p:spTree>
    <p:extLst>
      <p:ext uri="{BB962C8B-B14F-4D97-AF65-F5344CB8AC3E}">
        <p14:creationId xmlns:p14="http://schemas.microsoft.com/office/powerpoint/2010/main" val="34089987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</TotalTime>
  <Words>5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Berlin Sans FB Demi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Mailen Soto</dc:creator>
  <cp:lastModifiedBy>Mailen Soto</cp:lastModifiedBy>
  <cp:revision>1</cp:revision>
  <dcterms:created xsi:type="dcterms:W3CDTF">2024-11-12T20:39:39Z</dcterms:created>
  <dcterms:modified xsi:type="dcterms:W3CDTF">2024-11-15T20:08:47Z</dcterms:modified>
</cp:coreProperties>
</file>