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5" d="100"/>
          <a:sy n="25" d="100"/>
        </p:scale>
        <p:origin x="2894" y="1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D065-3906-42A3-8798-583524AB7629}" type="datetimeFigureOut">
              <a:rPr lang="es-MX" smtClean="0"/>
              <a:t>14/11/2024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016E-D103-417D-A2BD-BBA7DC5C38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3025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D065-3906-42A3-8798-583524AB7629}" type="datetimeFigureOut">
              <a:rPr lang="es-MX" smtClean="0"/>
              <a:t>14/11/2024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016E-D103-417D-A2BD-BBA7DC5C38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471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D065-3906-42A3-8798-583524AB7629}" type="datetimeFigureOut">
              <a:rPr lang="es-MX" smtClean="0"/>
              <a:t>14/11/2024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016E-D103-417D-A2BD-BBA7DC5C38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0460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D065-3906-42A3-8798-583524AB7629}" type="datetimeFigureOut">
              <a:rPr lang="es-MX" smtClean="0"/>
              <a:t>14/11/2024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016E-D103-417D-A2BD-BBA7DC5C38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5679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D065-3906-42A3-8798-583524AB7629}" type="datetimeFigureOut">
              <a:rPr lang="es-MX" smtClean="0"/>
              <a:t>14/11/2024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016E-D103-417D-A2BD-BBA7DC5C38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4942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D065-3906-42A3-8798-583524AB7629}" type="datetimeFigureOut">
              <a:rPr lang="es-MX" smtClean="0"/>
              <a:t>14/11/2024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016E-D103-417D-A2BD-BBA7DC5C38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514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D065-3906-42A3-8798-583524AB7629}" type="datetimeFigureOut">
              <a:rPr lang="es-MX" smtClean="0"/>
              <a:t>14/11/2024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016E-D103-417D-A2BD-BBA7DC5C38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3324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D065-3906-42A3-8798-583524AB7629}" type="datetimeFigureOut">
              <a:rPr lang="es-MX" smtClean="0"/>
              <a:t>14/11/2024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016E-D103-417D-A2BD-BBA7DC5C38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3199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D065-3906-42A3-8798-583524AB7629}" type="datetimeFigureOut">
              <a:rPr lang="es-MX" smtClean="0"/>
              <a:t>14/11/2024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016E-D103-417D-A2BD-BBA7DC5C38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9506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D065-3906-42A3-8798-583524AB7629}" type="datetimeFigureOut">
              <a:rPr lang="es-MX" smtClean="0"/>
              <a:t>14/11/2024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016E-D103-417D-A2BD-BBA7DC5C38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734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D065-3906-42A3-8798-583524AB7629}" type="datetimeFigureOut">
              <a:rPr lang="es-MX" smtClean="0"/>
              <a:t>14/11/2024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016E-D103-417D-A2BD-BBA7DC5C38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4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9D065-3906-42A3-8798-583524AB7629}" type="datetimeFigureOut">
              <a:rPr lang="es-MX" smtClean="0"/>
              <a:t>14/11/2024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5016E-D103-417D-A2BD-BBA7DC5C38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364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12376" b="31424"/>
          <a:stretch/>
        </p:blipFill>
        <p:spPr>
          <a:xfrm>
            <a:off x="0" y="0"/>
            <a:ext cx="6705600" cy="66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625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2024-11-15T03:31:03Z</dcterms:created>
  <dcterms:modified xsi:type="dcterms:W3CDTF">2024-11-15T03:31:41Z</dcterms:modified>
</cp:coreProperties>
</file>