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72BA"/>
    <a:srgbClr val="CCFF33"/>
    <a:srgbClr val="FF3300"/>
    <a:srgbClr val="7CA800"/>
    <a:srgbClr val="008E00"/>
    <a:srgbClr val="FFA219"/>
    <a:srgbClr val="CC3300"/>
    <a:srgbClr val="FF7619"/>
    <a:srgbClr val="FFFFFF"/>
    <a:srgbClr val="FF3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2B0A8E-684A-4596-9342-A1C98AC1A9A4}" v="3" dt="2023-09-13T15:45:28.984"/>
  </p1510:revLst>
</p1510:revInfo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5" d="100"/>
          <a:sy n="25" d="100"/>
        </p:scale>
        <p:origin x="612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11/11/2024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2605" y="10881574"/>
            <a:ext cx="41853101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SUEÑO SERENO</a:t>
            </a: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8866840" cy="92820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255" y="5050313"/>
            <a:ext cx="1339338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5400" dirty="0"/>
              <a:t>"Sueño Sereno" es un licuado natural de ingredientes como plátano, avena y miel, que mejora el sueño y reduce la ansiedad, sin efectos secundarios. Es una opción accesible para quienes prefieren evitar medicamentos.</a:t>
            </a:r>
            <a:endParaRPr lang="es-MX" sz="5400" dirty="0"/>
          </a:p>
        </p:txBody>
      </p:sp>
      <p:sp>
        <p:nvSpPr>
          <p:cNvPr id="30" name="Rectángulo 29"/>
          <p:cNvSpPr/>
          <p:nvPr/>
        </p:nvSpPr>
        <p:spPr>
          <a:xfrm>
            <a:off x="144731" y="16914198"/>
            <a:ext cx="1333075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5400" dirty="0"/>
              <a:t>Crear un licuado natural que mejore el sueño en adultos, usando ingredientes que favorezcan la relajación y la producción de melatonina, durante un mes en un grupo de voluntarios.</a:t>
            </a:r>
            <a:endParaRPr lang="es-MX" sz="5400" dirty="0"/>
          </a:p>
        </p:txBody>
      </p:sp>
      <p:sp>
        <p:nvSpPr>
          <p:cNvPr id="43" name="Rectángulo 42"/>
          <p:cNvSpPr/>
          <p:nvPr/>
        </p:nvSpPr>
        <p:spPr>
          <a:xfrm>
            <a:off x="260193" y="11482286"/>
            <a:ext cx="1335240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ES" sz="5400" dirty="0"/>
              <a:t>"Sueño Sereno" ofrece una alternativa natural y accesible para mejorar el sueño, evitando los efectos secundarios de los medicamentos. Utiliza ingredientes que favorecen el descanso, sin riesgos para la salud.</a:t>
            </a:r>
            <a:endParaRPr lang="es-MX" sz="5400" dirty="0"/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277160" y="30164712"/>
            <a:ext cx="8983433" cy="68351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547430" y="14433312"/>
            <a:ext cx="9609660" cy="89157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64213" y="5036812"/>
            <a:ext cx="125805" cy="33010075"/>
          </a:xfrm>
          <a:prstGeom prst="line">
            <a:avLst/>
          </a:prstGeom>
          <a:ln w="19050">
            <a:solidFill>
              <a:srgbClr val="BE72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4670630" y="15999085"/>
            <a:ext cx="13310696" cy="765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1 plátano maduro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1 taza de leche de almendra (o la leche de tu preferencia)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1/2 taza de avena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1 cucharadita de miel (opcional)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1 pizca de canela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1/2 cucharadita de semillas de chía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1/4 de taza de espinacas frescas (opcional, para añadir más nutrientes)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190076" y="31199316"/>
            <a:ext cx="1333075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ES" sz="5400" dirty="0">
                <a:ea typeface="Calibri" panose="020F0502020204030204" pitchFamily="34" charset="0"/>
                <a:cs typeface="Times New Roman" panose="02020603050405020304" pitchFamily="18" charset="0"/>
              </a:rPr>
              <a:t>El licuado "Sueño Sereno", con plátano, leche de almendras, avena, cerezas, miel y canela, mejora el sueño al relajar los músculos, promover la melatonina y reducir el cortisol, ayudando a conciliar el sueño rápidamente y obtener un descanso de calidad.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587591" y="26594521"/>
            <a:ext cx="13310696" cy="1145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Preparar los ingredientes: Corta el plátano en rodajas para facilitar la mezcla.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Mezclar: En la licuadora, agrega el plátano, la leche de almendra, la avena, la miel (si deseas endulzarlo), la canela, las semillas de chía y las espinacas.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Licuar: Licúa a velocidad alta hasta que todo esté bien mezclado y sin grumos.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Servir: Vierte el licuado en un vaso y disfrútalo de inmediato para aprovechar sus nutrientes al máximo.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ES" sz="5400" dirty="0">
                <a:cs typeface="Arial" panose="020B0604020202020204" pitchFamily="34" charset="0"/>
              </a:rPr>
              <a:t>Este licuado te ayudará a sentirte lleno y satisfecho, al mismo tiempo que ofrece un toque de serenidad con ingredientes naturales</a:t>
            </a: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582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5400" dirty="0">
                <a:ea typeface="Calibri" panose="020F0502020204030204" pitchFamily="34" charset="0"/>
                <a:cs typeface="Times New Roman" panose="02020603050405020304" pitchFamily="18" charset="0"/>
              </a:rPr>
              <a:t>El licuado cumplió las expectativas, induciendo relajación y sueño rápido en un adulto de 39 años. El testimonio sugiere que los ingredientes actúan juntos para mejorar el descanso de forma natural, respaldando futuras investigaciones.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29166988" y="22959307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9227559" y="24627106"/>
            <a:ext cx="13834715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5400" dirty="0">
                <a:ea typeface="Calibri" panose="020F0502020204030204" pitchFamily="34" charset="0"/>
                <a:cs typeface="Arial" panose="020B0604020202020204" pitchFamily="34" charset="0"/>
              </a:rPr>
              <a:t>El proyecto "Sueño Sereno" demuestra que un licuado natural puede mejorar la calidad del sueño al promover la relajación y la somnolencia de manera efectiva. Los resultados preliminares son positivos, sugiriendo que esta bebida es una alternativa saludable y accesible para mejorar el descanso, sin los efectos secundarios de los medicamentos. Sin embargo, se requiere una investigación más amplia para validar estos hallazgos y confirmar su efectividad a gran escala.</a:t>
            </a:r>
            <a:endParaRPr lang="es-MX" sz="5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307942" y="10175002"/>
            <a:ext cx="9574162" cy="91494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362161" y="21602424"/>
            <a:ext cx="9565775" cy="90968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307942" y="22999391"/>
            <a:ext cx="1333075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just">
              <a:buFont typeface="+mj-lt"/>
              <a:buAutoNum type="arabicPeriod"/>
            </a:pPr>
            <a:r>
              <a:rPr lang="es-ES" sz="5400" dirty="0"/>
              <a:t>Investigar los efectos de los ingredientes sobre el sueño.</a:t>
            </a:r>
          </a:p>
          <a:p>
            <a:pPr marL="914400" indent="-914400" algn="just">
              <a:buFont typeface="+mj-lt"/>
              <a:buAutoNum type="arabicPeriod"/>
            </a:pPr>
            <a:r>
              <a:rPr lang="es-ES" sz="5400" dirty="0"/>
              <a:t>Crear una receta de licuado sabroso y efectivo.</a:t>
            </a:r>
          </a:p>
          <a:p>
            <a:pPr marL="914400" indent="-914400" algn="just">
              <a:buFont typeface="+mj-lt"/>
              <a:buAutoNum type="arabicPeriod"/>
            </a:pPr>
            <a:r>
              <a:rPr lang="es-ES" sz="5400" dirty="0"/>
              <a:t>Evaluar su impacto en el sueño de voluntarios.</a:t>
            </a:r>
          </a:p>
          <a:p>
            <a:pPr marL="914400" indent="-914400" algn="just">
              <a:buFont typeface="+mj-lt"/>
              <a:buAutoNum type="arabicPeriod"/>
            </a:pPr>
            <a:r>
              <a:rPr lang="es-ES" sz="5400" dirty="0"/>
              <a:t>Analizar si mejora significativamente la calidad del sueño.</a:t>
            </a:r>
            <a:endParaRPr lang="es-MX" sz="5400" dirty="0"/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190076" y="36277629"/>
            <a:ext cx="9565775" cy="86612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-60906" y="37306997"/>
            <a:ext cx="1399460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just">
              <a:spcAft>
                <a:spcPts val="0"/>
              </a:spcAft>
              <a:buFont typeface="+mj-lt"/>
              <a:buAutoNum type="arabicPeriod"/>
              <a:tabLst>
                <a:tab pos="1137285" algn="l"/>
              </a:tabLst>
            </a:pPr>
            <a:r>
              <a:rPr lang="es-ES" sz="5400" dirty="0">
                <a:ea typeface="Calibri" panose="020F0502020204030204" pitchFamily="34" charset="0"/>
                <a:cs typeface="Times New Roman" panose="02020603050405020304" pitchFamily="18" charset="0"/>
              </a:rPr>
              <a:t>Triptófano: Precursor de la serotonina y melatonina, hormonas que regulan el sueño.</a:t>
            </a:r>
          </a:p>
          <a:p>
            <a:pPr marL="914400" indent="-914400" algn="just">
              <a:spcAft>
                <a:spcPts val="0"/>
              </a:spcAft>
              <a:buFont typeface="+mj-lt"/>
              <a:buAutoNum type="arabicPeriod"/>
              <a:tabLst>
                <a:tab pos="1137285" algn="l"/>
              </a:tabLst>
            </a:pPr>
            <a:r>
              <a:rPr lang="es-ES" sz="5400" dirty="0">
                <a:ea typeface="Calibri" panose="020F0502020204030204" pitchFamily="34" charset="0"/>
                <a:cs typeface="Times New Roman" panose="02020603050405020304" pitchFamily="18" charset="0"/>
              </a:rPr>
              <a:t>Magnesio: Mineral que ayuda a relajar los músculos y reducir el estrés.</a:t>
            </a:r>
          </a:p>
          <a:p>
            <a:pPr marL="914400" indent="-914400" algn="just">
              <a:spcAft>
                <a:spcPts val="0"/>
              </a:spcAft>
              <a:buFont typeface="+mj-lt"/>
              <a:buAutoNum type="arabicPeriod"/>
              <a:tabLst>
                <a:tab pos="1137285" algn="l"/>
              </a:tabLst>
            </a:pPr>
            <a:r>
              <a:rPr lang="es-ES" sz="5400" dirty="0">
                <a:ea typeface="Calibri" panose="020F0502020204030204" pitchFamily="34" charset="0"/>
                <a:cs typeface="Times New Roman" panose="02020603050405020304" pitchFamily="18" charset="0"/>
              </a:rPr>
              <a:t>Melatonina: Hormona que regula el ciclo circadiano y favorece el sueño.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5514632" y="24690424"/>
            <a:ext cx="9675255" cy="871778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29934937" y="38913011"/>
            <a:ext cx="12076937" cy="45101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7200" b="1" dirty="0">
                <a:solidFill>
                  <a:schemeClr val="tx1"/>
                </a:solidFill>
              </a:rPr>
              <a:t>DATOS DE LOS PARTICIPANTES</a:t>
            </a: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9093434" y="11814187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29779200" y="33973254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093434" y="13806214"/>
            <a:ext cx="13612837" cy="8637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ES" sz="5400" dirty="0">
                <a:solidFill>
                  <a:srgbClr val="221F1F"/>
                </a:solidFill>
                <a:effectLst/>
                <a:ea typeface="Arial MT"/>
                <a:cs typeface="Arial MT"/>
              </a:rPr>
              <a:t>El licuado "Sueño Sereno" mejora la calidad del sueño, según el testimonio de un participante, quien experimentó relajación y somnolencia rápidamente. Los ingredientes trabajan sinérgicamente para promover un descanso reparador, ofreciendo una alternativa natural y sin efectos secundarios a los medicamentos. Se necesita un estudio más amplio para confirmar su efectividad a mayor escala.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9507192" y="35122737"/>
            <a:ext cx="1383471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>
                <a:ea typeface="Calibri" panose="020F0502020204030204" pitchFamily="34" charset="0"/>
                <a:cs typeface="Arial" panose="020B0604020202020204" pitchFamily="34" charset="0"/>
              </a:rPr>
              <a:t>Andréu, M. M., de Larrinaga, A. Á. R., Pérez, J. A., Martínez, M. Á. M., Cuesta, F. J. P., Guerra, A. J. A., &amp; Esteban, B. B. (2016).</a:t>
            </a:r>
          </a:p>
          <a:p>
            <a:pPr algn="just">
              <a:spcAft>
                <a:spcPts val="0"/>
              </a:spcAft>
            </a:pPr>
            <a:r>
              <a:rPr lang="es-ES" sz="5400" dirty="0">
                <a:ea typeface="Calibri" panose="020F0502020204030204" pitchFamily="34" charset="0"/>
                <a:cs typeface="Arial" panose="020B0604020202020204" pitchFamily="34" charset="0"/>
              </a:rPr>
              <a:t>de la Cruz, S. J. I., &amp; Plancarte, A. M. (1989). El sueño (Vol. 108). UNAM.</a:t>
            </a:r>
            <a:endParaRPr lang="es-MX" sz="5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5B46500-D81D-361F-A5CA-5D39714F9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7801" y="1096813"/>
            <a:ext cx="9010275" cy="899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1042</TotalTime>
  <Words>683</Words>
  <Application>Microsoft Office PowerPoint</Application>
  <PresentationFormat>Personalizado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Calibri Light</vt:lpstr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Bryan García Valenzuela</cp:lastModifiedBy>
  <cp:revision>66</cp:revision>
  <dcterms:created xsi:type="dcterms:W3CDTF">2017-11-22T23:20:12Z</dcterms:created>
  <dcterms:modified xsi:type="dcterms:W3CDTF">2024-11-11T21:26:31Z</dcterms:modified>
</cp:coreProperties>
</file>