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2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3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3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3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1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2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9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3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7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7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0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0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4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7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2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CEA80-722B-07BE-8942-1AA7E81A0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París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016386-876C-BFA1-46F3-0B5ADF599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/>
              <a:t>Emmanuel Camacho López </a:t>
            </a:r>
          </a:p>
        </p:txBody>
      </p:sp>
    </p:spTree>
    <p:extLst>
      <p:ext uri="{BB962C8B-B14F-4D97-AF65-F5344CB8AC3E}">
        <p14:creationId xmlns:p14="http://schemas.microsoft.com/office/powerpoint/2010/main" val="421765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0C30B-6C87-E9AE-8877-EEB73C11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Important</a:t>
            </a:r>
            <a:r>
              <a:rPr lang="es-US" dirty="0"/>
              <a:t> </a:t>
            </a:r>
            <a:r>
              <a:rPr lang="es-US" dirty="0" err="1"/>
              <a:t>information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9BF5BE-52F2-9023-106F-535F88F5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err="1">
                <a:effectLst/>
              </a:rPr>
              <a:t>It</a:t>
            </a:r>
            <a:r>
              <a:rPr lang="es-US" dirty="0">
                <a:effectLst/>
              </a:rPr>
              <a:t> </a:t>
            </a:r>
            <a:r>
              <a:rPr lang="es-US" dirty="0" err="1">
                <a:effectLst/>
              </a:rPr>
              <a:t>is</a:t>
            </a:r>
            <a:r>
              <a:rPr lang="es-US" dirty="0">
                <a:effectLst/>
              </a:rPr>
              <a:t> </a:t>
            </a:r>
            <a:r>
              <a:rPr lang="es-US" dirty="0" err="1">
                <a:effectLst/>
              </a:rPr>
              <a:t>the</a:t>
            </a:r>
            <a:r>
              <a:rPr lang="es-US" dirty="0">
                <a:effectLst/>
              </a:rPr>
              <a:t> capital of France and </a:t>
            </a:r>
            <a:r>
              <a:rPr lang="es-US" dirty="0" err="1">
                <a:effectLst/>
              </a:rPr>
              <a:t>one</a:t>
            </a:r>
            <a:r>
              <a:rPr lang="es-US" dirty="0">
                <a:effectLst/>
              </a:rPr>
              <a:t> of </a:t>
            </a:r>
            <a:r>
              <a:rPr lang="es-US" dirty="0" err="1">
                <a:effectLst/>
              </a:rPr>
              <a:t>the</a:t>
            </a:r>
            <a:r>
              <a:rPr lang="es-US" dirty="0">
                <a:effectLst/>
              </a:rPr>
              <a:t> </a:t>
            </a:r>
            <a:r>
              <a:rPr lang="es-US" dirty="0" err="1">
                <a:effectLst/>
              </a:rPr>
              <a:t>great</a:t>
            </a:r>
            <a:r>
              <a:rPr lang="es-US" dirty="0">
                <a:effectLst/>
              </a:rPr>
              <a:t> </a:t>
            </a:r>
            <a:r>
              <a:rPr lang="es-US" dirty="0" err="1">
                <a:effectLst/>
              </a:rPr>
              <a:t>European</a:t>
            </a:r>
            <a:r>
              <a:rPr lang="es-US" dirty="0">
                <a:effectLst/>
              </a:rPr>
              <a:t> </a:t>
            </a:r>
            <a:r>
              <a:rPr lang="es-US" dirty="0" err="1">
                <a:effectLst/>
              </a:rPr>
              <a:t>cities</a:t>
            </a:r>
            <a:r>
              <a:rPr lang="es-US" dirty="0">
                <a:effectLst/>
              </a:rPr>
              <a:t>.</a:t>
            </a:r>
            <a:endParaRPr lang="es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24E594-6473-4BB5-7EAB-5B7C7C12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23" y="2883788"/>
            <a:ext cx="5142168" cy="34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0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833E4-F2D4-19F6-DA45-80CE6059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>
                <a:effectLst/>
              </a:rPr>
              <a:t>the</a:t>
            </a:r>
            <a:r>
              <a:rPr lang="es-US" dirty="0">
                <a:effectLst/>
              </a:rPr>
              <a:t> 3 </a:t>
            </a:r>
            <a:r>
              <a:rPr lang="es-US" dirty="0" err="1">
                <a:effectLst/>
              </a:rPr>
              <a:t>most</a:t>
            </a:r>
            <a:r>
              <a:rPr lang="es-US" dirty="0">
                <a:effectLst/>
              </a:rPr>
              <a:t> </a:t>
            </a:r>
            <a:r>
              <a:rPr lang="es-US" dirty="0" err="1">
                <a:effectLst/>
              </a:rPr>
              <a:t>important</a:t>
            </a:r>
            <a:r>
              <a:rPr lang="es-US" dirty="0">
                <a:effectLst/>
              </a:rPr>
              <a:t> </a:t>
            </a:r>
            <a:r>
              <a:rPr lang="es-US" dirty="0" err="1">
                <a:effectLst/>
              </a:rPr>
              <a:t>things</a:t>
            </a:r>
            <a:r>
              <a:rPr lang="es-US" dirty="0">
                <a:effectLst/>
              </a:rPr>
              <a:t> in </a:t>
            </a:r>
            <a:r>
              <a:rPr lang="es-US" dirty="0" err="1">
                <a:effectLst/>
              </a:rPr>
              <a:t>paris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CBE525-E3CF-D85B-7AE7-90888A15D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err="1"/>
              <a:t>The</a:t>
            </a:r>
            <a:r>
              <a:rPr lang="es-US" dirty="0"/>
              <a:t> Eiffel Tower
</a:t>
            </a:r>
            <a:r>
              <a:rPr lang="es-US" dirty="0" err="1"/>
              <a:t>The</a:t>
            </a:r>
            <a:r>
              <a:rPr lang="es-US" dirty="0"/>
              <a:t> Louvre </a:t>
            </a:r>
            <a:r>
              <a:rPr lang="es-US" dirty="0" err="1"/>
              <a:t>Museum</a:t>
            </a:r>
            <a:r>
              <a:rPr lang="es-US" dirty="0"/>
              <a:t>:
</a:t>
            </a:r>
            <a:r>
              <a:rPr lang="es-US" dirty="0" err="1"/>
              <a:t>Notre</a:t>
            </a:r>
            <a:r>
              <a:rPr lang="es-US" dirty="0"/>
              <a:t> Dame </a:t>
            </a:r>
            <a:r>
              <a:rPr lang="es-US" dirty="0" err="1"/>
              <a:t>Cathedral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60904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03C73-9FE5-55F9-618B-BDDCA4B9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maypitaq</a:t>
            </a:r>
            <a:r>
              <a:rPr lang="es-US" dirty="0"/>
              <a:t> </a:t>
            </a:r>
            <a:r>
              <a:rPr lang="es-US" dirty="0" err="1"/>
              <a:t>tarikun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3CEE49-98D8-A346-450B-CAC96F0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S" dirty="0" err="1"/>
              <a:t>Northern</a:t>
            </a:r>
            <a:r>
              <a:rPr lang="es-US" dirty="0"/>
              <a:t> France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1BE097-6F49-5810-1F55-297C70784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657" y="2603056"/>
            <a:ext cx="5484979" cy="34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CC4AB-D287-94CD-92A0-9226FAF9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>
                <a:effectLst/>
              </a:rPr>
              <a:t>Characteristics of the police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F33D5-F8B7-2DB6-929D-59841F12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Quieto</a:t>
            </a:r>
          </a:p>
          <a:p>
            <a:r>
              <a:rPr lang="es-US" dirty="0"/>
              <a:t> familia</a:t>
            </a:r>
          </a:p>
          <a:p>
            <a:r>
              <a:rPr lang="es-US" dirty="0"/>
              <a:t> </a:t>
            </a:r>
            <a:r>
              <a:rPr lang="es-US" dirty="0" err="1"/>
              <a:t>Colorful</a:t>
            </a:r>
            <a:endParaRPr lang="es-US" dirty="0"/>
          </a:p>
          <a:p>
            <a:r>
              <a:rPr lang="es-US" dirty="0"/>
              <a:t> </a:t>
            </a:r>
            <a:r>
              <a:rPr lang="es-US" dirty="0" err="1"/>
              <a:t>Loving</a:t>
            </a:r>
            <a:endParaRPr lang="es-US" dirty="0"/>
          </a:p>
          <a:p>
            <a:r>
              <a:rPr lang="es-US" dirty="0"/>
              <a:t> </a:t>
            </a:r>
            <a:r>
              <a:rPr lang="es-US" dirty="0" err="1"/>
              <a:t>big</a:t>
            </a:r>
            <a:endParaRPr lang="es-US" dirty="0"/>
          </a:p>
          <a:p>
            <a:pPr marL="0" indent="0">
              <a:buNone/>
            </a:pPr>
            <a:r>
              <a:rPr lang="es-US" dirty="0"/>
              <a:t> </a:t>
            </a:r>
            <a:r>
              <a:rPr lang="es-US" dirty="0" err="1"/>
              <a:t>expensive</a:t>
            </a:r>
            <a:endParaRPr lang="es-US" dirty="0"/>
          </a:p>
          <a:p>
            <a:pPr marL="0" indent="0">
              <a:buNone/>
            </a:pPr>
            <a:r>
              <a:rPr lang="es-US" dirty="0" err="1"/>
              <a:t>rude</a:t>
            </a:r>
            <a:r>
              <a:rPr lang="es-US" dirty="0"/>
              <a:t> </a:t>
            </a:r>
          </a:p>
          <a:p>
            <a:pPr marL="0" indent="0">
              <a:buNone/>
            </a:pPr>
            <a:r>
              <a:rPr lang="es-US" dirty="0"/>
              <a:t> </a:t>
            </a:r>
            <a:r>
              <a:rPr lang="es-US" dirty="0" err="1"/>
              <a:t>see</a:t>
            </a:r>
            <a:endParaRPr lang="es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ADD99A-7C71-EAAE-868C-8F7984A4B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696" y="2065415"/>
            <a:ext cx="5533548" cy="4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1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0B9B8C-13CB-452A-E67D-7F3F42828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16" y="959161"/>
            <a:ext cx="8135264" cy="550718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41BE6-C99C-DAA5-2FFB-0D765BFE1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738" y="4682331"/>
            <a:ext cx="10515600" cy="4351338"/>
          </a:xfrm>
        </p:spPr>
        <p:txBody>
          <a:bodyPr>
            <a:normAutofit/>
          </a:bodyPr>
          <a:lstStyle/>
          <a:p>
            <a:r>
              <a:rPr lang="es-US" sz="3600" b="1" dirty="0" err="1">
                <a:solidFill>
                  <a:schemeClr val="bg1"/>
                </a:solidFill>
              </a:rPr>
              <a:t>Thank</a:t>
            </a:r>
            <a:r>
              <a:rPr lang="es-US" sz="3600" b="1" dirty="0">
                <a:solidFill>
                  <a:schemeClr val="bg1"/>
                </a:solidFill>
              </a:rPr>
              <a:t> </a:t>
            </a:r>
            <a:r>
              <a:rPr lang="es-US" sz="3600" b="1" dirty="0" err="1">
                <a:solidFill>
                  <a:schemeClr val="bg1"/>
                </a:solidFill>
              </a:rPr>
              <a:t>you</a:t>
            </a:r>
            <a:r>
              <a:rPr lang="es-US" sz="3600" b="1" dirty="0">
                <a:solidFill>
                  <a:schemeClr val="bg1"/>
                </a:solidFill>
              </a:rPr>
              <a:t> </a:t>
            </a:r>
            <a:r>
              <a:rPr lang="es-US" sz="3600" b="1" dirty="0" err="1">
                <a:solidFill>
                  <a:schemeClr val="bg1"/>
                </a:solidFill>
              </a:rPr>
              <a:t>for</a:t>
            </a:r>
            <a:r>
              <a:rPr lang="es-US" sz="3600" b="1" dirty="0">
                <a:solidFill>
                  <a:schemeClr val="bg1"/>
                </a:solidFill>
              </a:rPr>
              <a:t> </a:t>
            </a:r>
            <a:r>
              <a:rPr lang="es-US" sz="3600" b="1" dirty="0" err="1">
                <a:solidFill>
                  <a:schemeClr val="bg1"/>
                </a:solidFill>
              </a:rPr>
              <a:t>your</a:t>
            </a:r>
            <a:r>
              <a:rPr lang="es-US" sz="3600" b="1" dirty="0">
                <a:solidFill>
                  <a:schemeClr val="bg1"/>
                </a:solidFill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795144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Malla</vt:lpstr>
      <vt:lpstr>París </vt:lpstr>
      <vt:lpstr>Important information</vt:lpstr>
      <vt:lpstr>the 3 most important things in paris</vt:lpstr>
      <vt:lpstr>maypitaq tarikun</vt:lpstr>
      <vt:lpstr>Characteristics of the police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París </dc:title>
  <dc:creator>MARIA HERMELINDA LOPEZ CAMPOS</dc:creator>
  <cp:lastModifiedBy>MARIA HERMELINDA LOPEZ CAMPOS</cp:lastModifiedBy>
  <cp:revision>6</cp:revision>
  <dcterms:created xsi:type="dcterms:W3CDTF">2024-11-10T18:10:21Z</dcterms:created>
  <dcterms:modified xsi:type="dcterms:W3CDTF">2024-11-10T18:37:32Z</dcterms:modified>
</cp:coreProperties>
</file>