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2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2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8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8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3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5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3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9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8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1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0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4D521-A20C-2DA1-5173-88E7287AD9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3F0473-DE81-BE24-08B1-FB159F370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Brian Obed Cruz López</a:t>
            </a:r>
          </a:p>
          <a:p>
            <a:r>
              <a:rPr lang="es-US" dirty="0"/>
              <a:t>English</a:t>
            </a:r>
          </a:p>
          <a:p>
            <a:r>
              <a:rPr lang="es-US"/>
              <a:t>Bertha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3775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E4465-04BF-4B75-349B-26B3401A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What’s hermosillo like?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6C1B8C-D739-D4EA-CDDE-C2F3A8D2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987" y="1866899"/>
            <a:ext cx="9905998" cy="3124201"/>
          </a:xfrm>
        </p:spPr>
        <p:txBody>
          <a:bodyPr/>
          <a:lstStyle/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2095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58093-2CE5-B587-55A7-B4EB72C2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LocaTION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A4656-A1D8-9AA8-22E9-5C0FAA9E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Mexico and sound is that just</a:t>
            </a:r>
          </a:p>
          <a:p>
            <a:endParaRPr lang="es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6D369C-5FEF-9205-C96C-B1B36D865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14" y="2915671"/>
            <a:ext cx="4290835" cy="31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AE7E3-2484-DF03-233C-EA592878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Climate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348851-1F22-1ACA-7D3C-9517ACA21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Twenty-one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6573A9-044F-CAAF-295B-9DE788F1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399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4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80DAE-4777-D495-67BF-47927CC1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Population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A68E18-F147-F3F6-C3AF-7DB901CC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37" y="1942079"/>
            <a:ext cx="4702363" cy="3124201"/>
          </a:xfrm>
        </p:spPr>
        <p:txBody>
          <a:bodyPr/>
          <a:lstStyle/>
          <a:p>
            <a:r>
              <a:rPr lang="es-US" dirty="0"/>
              <a:t>1.43M personas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413EF1-9413-2A7B-5913-958A1235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36" y="1732529"/>
            <a:ext cx="57054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1E0BD-C021-4678-B509-15679B17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Atractions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68B19-6F2A-1B35-D64A-95023960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Sonora Art Museum</a:t>
            </a:r>
          </a:p>
          <a:p>
            <a:endParaRPr lang="es-US" dirty="0"/>
          </a:p>
          <a:p>
            <a:endParaRPr lang="es-US" dirty="0"/>
          </a:p>
          <a:p>
            <a:endParaRPr lang="es-US" dirty="0"/>
          </a:p>
          <a:p>
            <a:r>
              <a:rPr lang="es-US" dirty="0"/>
              <a:t>Museum of popular culture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2B9138-A933-1FC5-537A-ED49C164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66" y="4556014"/>
            <a:ext cx="3524170" cy="1936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F26DB3-7264-F382-13F2-71DD0DA4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62" y="1970010"/>
            <a:ext cx="30310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9E41B-1475-0CB9-42F6-0C17BF0E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05" y="58971"/>
            <a:ext cx="9905998" cy="1905000"/>
          </a:xfrm>
        </p:spPr>
        <p:txBody>
          <a:bodyPr/>
          <a:lstStyle/>
          <a:p>
            <a:r>
              <a:rPr lang="es-US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4FDF2-928D-00F9-532B-6A203819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84" y="1432523"/>
            <a:ext cx="9905998" cy="3124201"/>
          </a:xfrm>
        </p:spPr>
        <p:txBody>
          <a:bodyPr/>
          <a:lstStyle/>
          <a:p>
            <a:r>
              <a:rPr lang="es-US" dirty="0"/>
              <a:t>Sonora Ecological Center</a:t>
            </a:r>
          </a:p>
          <a:p>
            <a:r>
              <a:rPr lang="es-US" dirty="0"/>
              <a:t>Ferronando Valenzuela Stadium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10A706-694D-C23C-0593-EB422C30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18" y="1119022"/>
            <a:ext cx="5543938" cy="2677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ACAA13-C2EC-0DD4-5CED-5635CA0DC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4" y="3960980"/>
            <a:ext cx="5173821" cy="26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04F61-8829-BA5F-7895-C0F52F9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Landscape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2778AE-5B02-C4E1-6126-22FD341A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desert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0065F5-386B-C519-FD8B-45EE9475B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2003579"/>
            <a:ext cx="47529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57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Malla</vt:lpstr>
      <vt:lpstr>Presentación de PowerPoint</vt:lpstr>
      <vt:lpstr>What’s hermosillo like?</vt:lpstr>
      <vt:lpstr>LocaTION</vt:lpstr>
      <vt:lpstr>Climate</vt:lpstr>
      <vt:lpstr>Population</vt:lpstr>
      <vt:lpstr>Atractions</vt:lpstr>
      <vt:lpstr>Actividades</vt:lpstr>
      <vt:lpstr>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HERMELINDA LOPEZ CAMPOS</dc:creator>
  <cp:lastModifiedBy>MARIA HERMELINDA LOPEZ CAMPOS</cp:lastModifiedBy>
  <cp:revision>6</cp:revision>
  <dcterms:created xsi:type="dcterms:W3CDTF">2024-11-02T00:03:54Z</dcterms:created>
  <dcterms:modified xsi:type="dcterms:W3CDTF">2024-11-09T18:17:07Z</dcterms:modified>
</cp:coreProperties>
</file>