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887C9-4AEE-07C1-8DF6-564B19471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61B963-D35F-8014-3786-39B0363D8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A2226C-126B-1904-1B6C-9E2935046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55CEBB-3140-64F6-BBB5-F49DE289B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4CA98D-5D8F-3B43-2343-B3FC6B9A7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9664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FC497-E4F0-F5CC-B21A-A19EA86AF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3E4732-0918-E284-03FE-C603EFA14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E024F9-56D7-30CB-FBF6-DC6DD30E4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E3D712-7D57-CDC1-9270-4324E1E3D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5923DF-A91D-E4BA-9D92-AB2EBD65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4478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497C3C2-FFE5-84C0-55FB-FCD373D85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B12852-5A9C-31AD-15DB-BA3D26879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500972-8CAF-4C6B-6185-89FF2E0B0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A29C3-08CB-2BD0-80F4-E2365D63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1954A9-F37D-39CE-9D35-874FF6381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4569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56C57-3D14-BB38-775E-139FCCD8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0C1961-5CA4-D48F-81B8-A165B1C5B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EC157B-9626-895C-0048-507DB2D45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B82927-84BB-60FD-7CA3-3DBA9234E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B7D8E2-F268-2A40-089D-271BBAF28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65735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46654-0174-8415-4064-C8B6A1E2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742235-2D5D-9474-6C1A-6472636EC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6DAF4D-E673-9935-5B01-FE340B739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526AE1-11AF-DBC4-F932-2B75F7426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B6CDF8-BF14-2920-172C-35EB0F9A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88089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40F76-0129-0363-5143-2EA14BA11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EF8D73-408E-22BF-4F37-F5B8F4EF5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86D816-5688-A939-8305-07A774145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3C1298-6259-93E0-BDC7-D6CDAAED4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BA5D52-1169-08FA-44D8-5C3CA97D0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4A765C-8662-A9C2-3621-2225EA4E6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5794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31E6D-E3E9-40D7-AADF-792CEA4E9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02490F-CD96-39D7-D58F-8C4D64F58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3C6B69-EF20-0081-A2B6-01FAD0D1D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E6B13C2-B1F3-1C4E-27D0-B0DA1D2F3D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52E1B7-3375-651D-D59B-366C401A49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2862AD0-47F1-7B8B-9535-D4B5EF37D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9438FCB-1E88-8CFA-B374-3B668CD81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1AE11B-FE93-2A69-DDF4-2260A362E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6643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ED1960-7690-9884-9B6B-A65E6F648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7E85A18-90F7-45A5-0732-DD38220CC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F902CE-27CF-0E30-AA70-9E79DE8DF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11C817D-776D-649D-318D-ED20F4696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8402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EA8AE5-620C-DA96-8EFC-382EF17FD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4F55854-5A2A-B58E-4B01-11812698E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8DF9F7-1427-C812-F3AF-9B2DA3204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1295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914A0B-1E52-E6DC-6309-296582BB8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0699DC-9206-C628-A2D4-01F0E68C8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0605FF-973E-73C3-F377-A4AFE3CA2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7734F7-06D3-9BC6-D3AD-9594AD3BD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C6FF87-8DF2-4627-D47E-033CE743B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5138FB-2D3D-3B51-EEB5-3D858E36D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9154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52BD30-26E9-BAC7-B0B4-4EABBBA2D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49B67A2-92F5-6414-58CB-C340A84066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0D81ABE-9AAA-AC31-BC75-EBCC07B85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C82007-7A4E-79BB-0678-94EEF6195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074DBD-074C-A2D4-A066-AA7383A1A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F0EB29-C4AF-746C-A827-215267D88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67839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87C76C7-A6E6-9B55-B8D1-F28EBC981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229C64-D985-F851-13BC-CA27997CF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75C20A-E887-9CC6-13B3-0FEA67640B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545D9-540D-1D45-830E-6F6EE54B5E6B}" type="datetimeFigureOut">
              <a:rPr lang="es-US" smtClean="0"/>
              <a:t>1/25/2024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51EF56-49F2-178C-B3C3-78B4FD08C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43F858-0F8D-EFCF-4401-4D99329979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68081-1320-1F4F-832A-BC629D6C69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9295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73818-4C54-592E-8F9B-9C038D3CF2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83030D-74F6-28D6-42B4-9E3B8FE01C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47016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9A079-52EA-EC65-6DD2-F8F678C6E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US" sz="6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Propósitos de año nuevo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11A483-5FD0-7A4E-4A4B-6C105904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298" y="1527552"/>
            <a:ext cx="10272080" cy="3117273"/>
          </a:xfrm>
        </p:spPr>
        <p:txBody>
          <a:bodyPr/>
          <a:lstStyle/>
          <a:p>
            <a:r>
              <a:rPr lang="es-US" dirty="0">
                <a:solidFill>
                  <a:srgbClr val="7030A0"/>
                </a:solidFill>
              </a:rPr>
              <a:t>Entrar a un nuevo deporte </a:t>
            </a:r>
          </a:p>
          <a:p>
            <a:r>
              <a:rPr lang="es-US" dirty="0">
                <a:solidFill>
                  <a:srgbClr val="7030A0"/>
                </a:solidFill>
              </a:rPr>
              <a:t>Pasar a 2° con buenas notas</a:t>
            </a:r>
          </a:p>
          <a:p>
            <a:r>
              <a:rPr lang="es-US" dirty="0">
                <a:solidFill>
                  <a:srgbClr val="7030A0"/>
                </a:solidFill>
              </a:rPr>
              <a:t>Tener </a:t>
            </a:r>
            <a:r>
              <a:rPr lang="es-US">
                <a:solidFill>
                  <a:srgbClr val="7030A0"/>
                </a:solidFill>
              </a:rPr>
              <a:t>varios estilos</a:t>
            </a:r>
            <a:endParaRPr lang="es-US" dirty="0">
              <a:solidFill>
                <a:srgbClr val="7030A0"/>
              </a:solidFill>
            </a:endParaRPr>
          </a:p>
          <a:p>
            <a:endParaRPr lang="es-US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s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52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41F025-0AD2-9271-DAFF-705401047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F00212-9D3C-5BAB-CCD5-B785EBD9C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428785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Propósitos de año nuevo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Kid3 Inei</dc:creator>
  <cp:lastModifiedBy>Kid3 Inei</cp:lastModifiedBy>
  <cp:revision>1</cp:revision>
  <dcterms:created xsi:type="dcterms:W3CDTF">2024-01-25T16:26:23Z</dcterms:created>
  <dcterms:modified xsi:type="dcterms:W3CDTF">2024-01-25T16:48:54Z</dcterms:modified>
</cp:coreProperties>
</file>