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8" r:id="rId1"/>
  </p:sldMasterIdLst>
  <p:sldIdLst>
    <p:sldId id="256" r:id="rId2"/>
  </p:sldIdLst>
  <p:sldSz cx="43200638" cy="43200638"/>
  <p:notesSz cx="6858000" cy="9144000"/>
  <p:defaultTextStyle>
    <a:defPPr>
      <a:defRPr lang="es-MX"/>
    </a:defPPr>
    <a:lvl1pPr marL="0" algn="l" defTabSz="4147261" rtl="0" eaLnBrk="1" latinLnBrk="0" hangingPunct="1">
      <a:defRPr sz="8164" kern="1200">
        <a:solidFill>
          <a:schemeClr val="tx1"/>
        </a:solidFill>
        <a:latin typeface="+mn-lt"/>
        <a:ea typeface="+mn-ea"/>
        <a:cs typeface="+mn-cs"/>
      </a:defRPr>
    </a:lvl1pPr>
    <a:lvl2pPr marL="2073631" algn="l" defTabSz="4147261" rtl="0" eaLnBrk="1" latinLnBrk="0" hangingPunct="1">
      <a:defRPr sz="8164" kern="1200">
        <a:solidFill>
          <a:schemeClr val="tx1"/>
        </a:solidFill>
        <a:latin typeface="+mn-lt"/>
        <a:ea typeface="+mn-ea"/>
        <a:cs typeface="+mn-cs"/>
      </a:defRPr>
    </a:lvl2pPr>
    <a:lvl3pPr marL="4147261" algn="l" defTabSz="4147261" rtl="0" eaLnBrk="1" latinLnBrk="0" hangingPunct="1">
      <a:defRPr sz="8164" kern="1200">
        <a:solidFill>
          <a:schemeClr val="tx1"/>
        </a:solidFill>
        <a:latin typeface="+mn-lt"/>
        <a:ea typeface="+mn-ea"/>
        <a:cs typeface="+mn-cs"/>
      </a:defRPr>
    </a:lvl3pPr>
    <a:lvl4pPr marL="6220892" algn="l" defTabSz="4147261" rtl="0" eaLnBrk="1" latinLnBrk="0" hangingPunct="1">
      <a:defRPr sz="8164" kern="1200">
        <a:solidFill>
          <a:schemeClr val="tx1"/>
        </a:solidFill>
        <a:latin typeface="+mn-lt"/>
        <a:ea typeface="+mn-ea"/>
        <a:cs typeface="+mn-cs"/>
      </a:defRPr>
    </a:lvl4pPr>
    <a:lvl5pPr marL="8294522" algn="l" defTabSz="4147261" rtl="0" eaLnBrk="1" latinLnBrk="0" hangingPunct="1">
      <a:defRPr sz="8164" kern="1200">
        <a:solidFill>
          <a:schemeClr val="tx1"/>
        </a:solidFill>
        <a:latin typeface="+mn-lt"/>
        <a:ea typeface="+mn-ea"/>
        <a:cs typeface="+mn-cs"/>
      </a:defRPr>
    </a:lvl5pPr>
    <a:lvl6pPr marL="10368153" algn="l" defTabSz="4147261" rtl="0" eaLnBrk="1" latinLnBrk="0" hangingPunct="1">
      <a:defRPr sz="8164" kern="1200">
        <a:solidFill>
          <a:schemeClr val="tx1"/>
        </a:solidFill>
        <a:latin typeface="+mn-lt"/>
        <a:ea typeface="+mn-ea"/>
        <a:cs typeface="+mn-cs"/>
      </a:defRPr>
    </a:lvl6pPr>
    <a:lvl7pPr marL="12441784" algn="l" defTabSz="4147261" rtl="0" eaLnBrk="1" latinLnBrk="0" hangingPunct="1">
      <a:defRPr sz="8164" kern="1200">
        <a:solidFill>
          <a:schemeClr val="tx1"/>
        </a:solidFill>
        <a:latin typeface="+mn-lt"/>
        <a:ea typeface="+mn-ea"/>
        <a:cs typeface="+mn-cs"/>
      </a:defRPr>
    </a:lvl7pPr>
    <a:lvl8pPr marL="14515414" algn="l" defTabSz="4147261" rtl="0" eaLnBrk="1" latinLnBrk="0" hangingPunct="1">
      <a:defRPr sz="8164" kern="1200">
        <a:solidFill>
          <a:schemeClr val="tx1"/>
        </a:solidFill>
        <a:latin typeface="+mn-lt"/>
        <a:ea typeface="+mn-ea"/>
        <a:cs typeface="+mn-cs"/>
      </a:defRPr>
    </a:lvl8pPr>
    <a:lvl9pPr marL="16589045" algn="l" defTabSz="4147261" rtl="0" eaLnBrk="1" latinLnBrk="0" hangingPunct="1">
      <a:defRPr sz="816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33"/>
    <a:srgbClr val="FF3300"/>
    <a:srgbClr val="7CA800"/>
    <a:srgbClr val="008E00"/>
    <a:srgbClr val="FFA219"/>
    <a:srgbClr val="CC3300"/>
    <a:srgbClr val="FF7619"/>
    <a:srgbClr val="FFFFFF"/>
    <a:srgbClr val="FF3E11"/>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3" d="100"/>
          <a:sy n="13" d="100"/>
        </p:scale>
        <p:origin x="2155" y="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 /><Relationship Id="rId7" Type="http://schemas.microsoft.com/office/2016/11/relationships/changesInfo" Target="changesInfos/changesInfo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tableStyles" Target="tableStyles.xml" /><Relationship Id="rId5" Type="http://schemas.openxmlformats.org/officeDocument/2006/relationships/theme" Target="theme/theme1.xml" /><Relationship Id="rId4" Type="http://schemas.openxmlformats.org/officeDocument/2006/relationships/viewProps" Target="viewProps.xml"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ely Soberanes" userId="69fc31727c55e58c" providerId="LiveId" clId="{802B0A8E-684A-4596-9342-A1C98AC1A9A4}"/>
    <pc:docChg chg="undo custSel modSld">
      <pc:chgData name="Arely Soberanes" userId="69fc31727c55e58c" providerId="LiveId" clId="{802B0A8E-684A-4596-9342-A1C98AC1A9A4}" dt="2023-09-13T15:46:11.431" v="191" actId="20577"/>
      <pc:docMkLst>
        <pc:docMk/>
      </pc:docMkLst>
      <pc:sldChg chg="addSp delSp modSp mod">
        <pc:chgData name="Arely Soberanes" userId="69fc31727c55e58c" providerId="LiveId" clId="{802B0A8E-684A-4596-9342-A1C98AC1A9A4}" dt="2023-09-13T15:46:11.431" v="191" actId="20577"/>
        <pc:sldMkLst>
          <pc:docMk/>
          <pc:sldMk cId="4091669172" sldId="256"/>
        </pc:sldMkLst>
        <pc:spChg chg="add del mod">
          <ac:chgData name="Arely Soberanes" userId="69fc31727c55e58c" providerId="LiveId" clId="{802B0A8E-684A-4596-9342-A1C98AC1A9A4}" dt="2023-09-13T15:41:19.573" v="53" actId="478"/>
          <ac:spMkLst>
            <pc:docMk/>
            <pc:sldMk cId="4091669172" sldId="256"/>
            <ac:spMk id="3" creationId="{37A737FE-29C8-7B1F-5582-34FB74BA8DE7}"/>
          </ac:spMkLst>
        </pc:spChg>
        <pc:spChg chg="add mod">
          <ac:chgData name="Arely Soberanes" userId="69fc31727c55e58c" providerId="LiveId" clId="{802B0A8E-684A-4596-9342-A1C98AC1A9A4}" dt="2023-09-13T15:45:05.038" v="104" actId="2711"/>
          <ac:spMkLst>
            <pc:docMk/>
            <pc:sldMk cId="4091669172" sldId="256"/>
            <ac:spMk id="4" creationId="{35A0DBBF-A2AF-F707-81D9-3B43068389F1}"/>
          </ac:spMkLst>
        </pc:spChg>
        <pc:spChg chg="add mod">
          <ac:chgData name="Arely Soberanes" userId="69fc31727c55e58c" providerId="LiveId" clId="{802B0A8E-684A-4596-9342-A1C98AC1A9A4}" dt="2023-09-13T15:46:11.431" v="191" actId="20577"/>
          <ac:spMkLst>
            <pc:docMk/>
            <pc:sldMk cId="4091669172" sldId="256"/>
            <ac:spMk id="5" creationId="{0D05BFA3-C686-6DB2-2805-95B860F77CA0}"/>
          </ac:spMkLst>
        </pc:spChg>
        <pc:spChg chg="del mod">
          <ac:chgData name="Arely Soberanes" userId="69fc31727c55e58c" providerId="LiveId" clId="{802B0A8E-684A-4596-9342-A1C98AC1A9A4}" dt="2023-09-13T15:41:23.134" v="54" actId="478"/>
          <ac:spMkLst>
            <pc:docMk/>
            <pc:sldMk cId="4091669172" sldId="256"/>
            <ac:spMk id="33" creationId="{80CA2551-526E-41E7-838C-9385BF3BF685}"/>
          </ac:spMkLst>
        </pc:spChg>
        <pc:spChg chg="mod">
          <ac:chgData name="Arely Soberanes" userId="69fc31727c55e58c" providerId="LiveId" clId="{802B0A8E-684A-4596-9342-A1C98AC1A9A4}" dt="2023-09-13T15:41:27.983" v="55" actId="1076"/>
          <ac:spMkLst>
            <pc:docMk/>
            <pc:sldMk cId="4091669172" sldId="256"/>
            <ac:spMk id="93" creationId="{00000000-0000-0000-0000-000000000000}"/>
          </ac:spMkLst>
        </pc:spChg>
        <pc:spChg chg="mod">
          <ac:chgData name="Arely Soberanes" userId="69fc31727c55e58c" providerId="LiveId" clId="{802B0A8E-684A-4596-9342-A1C98AC1A9A4}" dt="2023-09-13T15:41:32.457" v="56" actId="1076"/>
          <ac:spMkLst>
            <pc:docMk/>
            <pc:sldMk cId="4091669172" sldId="256"/>
            <ac:spMk id="143" creationId="{00000000-0000-0000-0000-000000000000}"/>
          </ac:spMkLst>
        </pc:spChg>
        <pc:spChg chg="mod">
          <ac:chgData name="Arely Soberanes" userId="69fc31727c55e58c" providerId="LiveId" clId="{802B0A8E-684A-4596-9342-A1C98AC1A9A4}" dt="2023-09-13T15:42:00.654" v="87" actId="1076"/>
          <ac:spMkLst>
            <pc:docMk/>
            <pc:sldMk cId="4091669172" sldId="256"/>
            <ac:spMk id="186" creationId="{00000000-0000-0000-0000-000000000000}"/>
          </ac:spMkLst>
        </pc:spChg>
        <pc:spChg chg="mod">
          <ac:chgData name="Arely Soberanes" userId="69fc31727c55e58c" providerId="LiveId" clId="{802B0A8E-684A-4596-9342-A1C98AC1A9A4}" dt="2023-09-13T15:41:55.972" v="86" actId="1076"/>
          <ac:spMkLst>
            <pc:docMk/>
            <pc:sldMk cId="4091669172" sldId="256"/>
            <ac:spMk id="205" creationId="{00000000-0000-0000-0000-000000000000}"/>
          </ac:spMkLst>
        </pc:spChg>
        <pc:spChg chg="mod">
          <ac:chgData name="Arely Soberanes" userId="69fc31727c55e58c" providerId="LiveId" clId="{802B0A8E-684A-4596-9342-A1C98AC1A9A4}" dt="2023-09-13T15:43:14.357" v="88" actId="1076"/>
          <ac:spMkLst>
            <pc:docMk/>
            <pc:sldMk cId="4091669172" sldId="256"/>
            <ac:spMk id="21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400080" y="7070108"/>
            <a:ext cx="32400479" cy="15040222"/>
          </a:xfrm>
        </p:spPr>
        <p:txBody>
          <a:bodyPr anchor="b"/>
          <a:lstStyle>
            <a:lvl1pPr algn="ctr">
              <a:defRPr sz="21260"/>
            </a:lvl1pPr>
          </a:lstStyle>
          <a:p>
            <a:r>
              <a:rPr lang="es-ES"/>
              <a:t>Haga clic para modificar el estilo de título del patrón</a:t>
            </a:r>
            <a:endParaRPr lang="es-MX"/>
          </a:p>
        </p:txBody>
      </p:sp>
      <p:sp>
        <p:nvSpPr>
          <p:cNvPr id="3" name="Subtítulo 2"/>
          <p:cNvSpPr>
            <a:spLocks noGrp="1"/>
          </p:cNvSpPr>
          <p:nvPr>
            <p:ph type="subTitle" idx="1"/>
          </p:nvPr>
        </p:nvSpPr>
        <p:spPr>
          <a:xfrm>
            <a:off x="5400080" y="22690338"/>
            <a:ext cx="32400479" cy="10430151"/>
          </a:xfrm>
        </p:spPr>
        <p:txBody>
          <a:bodyPr/>
          <a:lstStyle>
            <a:lvl1pPr marL="0" indent="0" algn="ctr">
              <a:buNone/>
              <a:defRPr sz="8504"/>
            </a:lvl1pPr>
            <a:lvl2pPr marL="1620042" indent="0" algn="ctr">
              <a:buNone/>
              <a:defRPr sz="7087"/>
            </a:lvl2pPr>
            <a:lvl3pPr marL="3240085" indent="0" algn="ctr">
              <a:buNone/>
              <a:defRPr sz="6378"/>
            </a:lvl3pPr>
            <a:lvl4pPr marL="4860127" indent="0" algn="ctr">
              <a:buNone/>
              <a:defRPr sz="5669"/>
            </a:lvl4pPr>
            <a:lvl5pPr marL="6480170" indent="0" algn="ctr">
              <a:buNone/>
              <a:defRPr sz="5669"/>
            </a:lvl5pPr>
            <a:lvl6pPr marL="8100212" indent="0" algn="ctr">
              <a:buNone/>
              <a:defRPr sz="5669"/>
            </a:lvl6pPr>
            <a:lvl7pPr marL="9720255" indent="0" algn="ctr">
              <a:buNone/>
              <a:defRPr sz="5669"/>
            </a:lvl7pPr>
            <a:lvl8pPr marL="11340297" indent="0" algn="ctr">
              <a:buNone/>
              <a:defRPr sz="5669"/>
            </a:lvl8pPr>
            <a:lvl9pPr marL="12960340" indent="0" algn="ctr">
              <a:buNone/>
              <a:defRPr sz="5669"/>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31/10/2024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478258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31/10/2024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115920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30915456" y="2300034"/>
            <a:ext cx="9315138" cy="36610544"/>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2970044" y="2300034"/>
            <a:ext cx="27405405" cy="36610544"/>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31/10/2024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411738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9E71CCB-C447-4F4F-90EA-194A68B165F2}" type="datetimeFigureOut">
              <a:rPr lang="es-MX" smtClean="0"/>
              <a:t>31/10/2024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3405686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2947544" y="10770165"/>
            <a:ext cx="37260550" cy="17970262"/>
          </a:xfrm>
        </p:spPr>
        <p:txBody>
          <a:bodyPr anchor="b"/>
          <a:lstStyle>
            <a:lvl1pPr>
              <a:defRPr sz="21260"/>
            </a:lvl1pPr>
          </a:lstStyle>
          <a:p>
            <a:r>
              <a:rPr lang="es-ES"/>
              <a:t>Haga clic para modificar el estilo de título del patrón</a:t>
            </a:r>
            <a:endParaRPr lang="es-MX"/>
          </a:p>
        </p:txBody>
      </p:sp>
      <p:sp>
        <p:nvSpPr>
          <p:cNvPr id="3" name="Marcador de texto 2"/>
          <p:cNvSpPr>
            <a:spLocks noGrp="1"/>
          </p:cNvSpPr>
          <p:nvPr>
            <p:ph type="body" idx="1"/>
          </p:nvPr>
        </p:nvSpPr>
        <p:spPr>
          <a:xfrm>
            <a:off x="2947544" y="28910433"/>
            <a:ext cx="37260550" cy="9450136"/>
          </a:xfrm>
        </p:spPr>
        <p:txBody>
          <a:bodyPr/>
          <a:lstStyle>
            <a:lvl1pPr marL="0" indent="0">
              <a:buNone/>
              <a:defRPr sz="8504">
                <a:solidFill>
                  <a:schemeClr val="tx1">
                    <a:tint val="75000"/>
                  </a:schemeClr>
                </a:solidFill>
              </a:defRPr>
            </a:lvl1pPr>
            <a:lvl2pPr marL="1620042" indent="0">
              <a:buNone/>
              <a:defRPr sz="7087">
                <a:solidFill>
                  <a:schemeClr val="tx1">
                    <a:tint val="75000"/>
                  </a:schemeClr>
                </a:solidFill>
              </a:defRPr>
            </a:lvl2pPr>
            <a:lvl3pPr marL="3240085" indent="0">
              <a:buNone/>
              <a:defRPr sz="6378">
                <a:solidFill>
                  <a:schemeClr val="tx1">
                    <a:tint val="75000"/>
                  </a:schemeClr>
                </a:solidFill>
              </a:defRPr>
            </a:lvl3pPr>
            <a:lvl4pPr marL="4860127" indent="0">
              <a:buNone/>
              <a:defRPr sz="5669">
                <a:solidFill>
                  <a:schemeClr val="tx1">
                    <a:tint val="75000"/>
                  </a:schemeClr>
                </a:solidFill>
              </a:defRPr>
            </a:lvl4pPr>
            <a:lvl5pPr marL="6480170" indent="0">
              <a:buNone/>
              <a:defRPr sz="5669">
                <a:solidFill>
                  <a:schemeClr val="tx1">
                    <a:tint val="75000"/>
                  </a:schemeClr>
                </a:solidFill>
              </a:defRPr>
            </a:lvl5pPr>
            <a:lvl6pPr marL="8100212" indent="0">
              <a:buNone/>
              <a:defRPr sz="5669">
                <a:solidFill>
                  <a:schemeClr val="tx1">
                    <a:tint val="75000"/>
                  </a:schemeClr>
                </a:solidFill>
              </a:defRPr>
            </a:lvl6pPr>
            <a:lvl7pPr marL="9720255" indent="0">
              <a:buNone/>
              <a:defRPr sz="5669">
                <a:solidFill>
                  <a:schemeClr val="tx1">
                    <a:tint val="75000"/>
                  </a:schemeClr>
                </a:solidFill>
              </a:defRPr>
            </a:lvl7pPr>
            <a:lvl8pPr marL="11340297" indent="0">
              <a:buNone/>
              <a:defRPr sz="5669">
                <a:solidFill>
                  <a:schemeClr val="tx1">
                    <a:tint val="75000"/>
                  </a:schemeClr>
                </a:solidFill>
              </a:defRPr>
            </a:lvl8pPr>
            <a:lvl9pPr marL="12960340" indent="0">
              <a:buNone/>
              <a:defRPr sz="5669">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79E71CCB-C447-4F4F-90EA-194A68B165F2}" type="datetimeFigureOut">
              <a:rPr lang="es-MX" smtClean="0"/>
              <a:t>31/10/2024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3362470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2970044" y="11500170"/>
            <a:ext cx="18360271" cy="2741040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21870323" y="11500170"/>
            <a:ext cx="18360271" cy="2741040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79E71CCB-C447-4F4F-90EA-194A68B165F2}" type="datetimeFigureOut">
              <a:rPr lang="es-MX" smtClean="0"/>
              <a:t>31/10/2024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65134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2975671" y="2300037"/>
            <a:ext cx="37260550" cy="8350126"/>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2975673" y="10590160"/>
            <a:ext cx="18275893"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es-ES"/>
              <a:t>Haga clic para modificar el estilo de texto del patrón</a:t>
            </a:r>
          </a:p>
        </p:txBody>
      </p:sp>
      <p:sp>
        <p:nvSpPr>
          <p:cNvPr id="4" name="Marcador de contenido 3"/>
          <p:cNvSpPr>
            <a:spLocks noGrp="1"/>
          </p:cNvSpPr>
          <p:nvPr>
            <p:ph sz="half" idx="2"/>
          </p:nvPr>
        </p:nvSpPr>
        <p:spPr>
          <a:xfrm>
            <a:off x="2975673" y="15780233"/>
            <a:ext cx="18275893" cy="2321034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21870323" y="10590160"/>
            <a:ext cx="18365898"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es-ES"/>
              <a:t>Haga clic para modificar el estilo de texto del patrón</a:t>
            </a:r>
          </a:p>
        </p:txBody>
      </p:sp>
      <p:sp>
        <p:nvSpPr>
          <p:cNvPr id="6" name="Marcador de contenido 5"/>
          <p:cNvSpPr>
            <a:spLocks noGrp="1"/>
          </p:cNvSpPr>
          <p:nvPr>
            <p:ph sz="quarter" idx="4"/>
          </p:nvPr>
        </p:nvSpPr>
        <p:spPr>
          <a:xfrm>
            <a:off x="21870323" y="15780233"/>
            <a:ext cx="18365898" cy="2321034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79E71CCB-C447-4F4F-90EA-194A68B165F2}" type="datetimeFigureOut">
              <a:rPr lang="es-MX" smtClean="0"/>
              <a:t>31/10/2024</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4097291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79E71CCB-C447-4F4F-90EA-194A68B165F2}" type="datetimeFigureOut">
              <a:rPr lang="es-MX" smtClean="0"/>
              <a:t>31/10/2024</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050340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9E71CCB-C447-4F4F-90EA-194A68B165F2}" type="datetimeFigureOut">
              <a:rPr lang="es-MX" smtClean="0"/>
              <a:t>31/10/2024</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935542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975672" y="2880042"/>
            <a:ext cx="13933329" cy="10080149"/>
          </a:xfrm>
        </p:spPr>
        <p:txBody>
          <a:bodyPr anchor="b"/>
          <a:lstStyle>
            <a:lvl1pPr>
              <a:defRPr sz="11339"/>
            </a:lvl1pPr>
          </a:lstStyle>
          <a:p>
            <a:r>
              <a:rPr lang="es-ES"/>
              <a:t>Haga clic para modificar el estilo de título del patrón</a:t>
            </a:r>
            <a:endParaRPr lang="es-MX"/>
          </a:p>
        </p:txBody>
      </p:sp>
      <p:sp>
        <p:nvSpPr>
          <p:cNvPr id="3" name="Marcador de contenido 2"/>
          <p:cNvSpPr>
            <a:spLocks noGrp="1"/>
          </p:cNvSpPr>
          <p:nvPr>
            <p:ph idx="1"/>
          </p:nvPr>
        </p:nvSpPr>
        <p:spPr>
          <a:xfrm>
            <a:off x="18365898" y="6220095"/>
            <a:ext cx="21870323" cy="30700453"/>
          </a:xfrm>
        </p:spPr>
        <p:txBody>
          <a:bodyPr/>
          <a:lstStyle>
            <a:lvl1pPr>
              <a:defRPr sz="11339"/>
            </a:lvl1pPr>
            <a:lvl2pPr>
              <a:defRPr sz="9922"/>
            </a:lvl2pPr>
            <a:lvl3pPr>
              <a:defRPr sz="8504"/>
            </a:lvl3pPr>
            <a:lvl4pPr>
              <a:defRPr sz="7087"/>
            </a:lvl4pPr>
            <a:lvl5pPr>
              <a:defRPr sz="7087"/>
            </a:lvl5pPr>
            <a:lvl6pPr>
              <a:defRPr sz="7087"/>
            </a:lvl6pPr>
            <a:lvl7pPr>
              <a:defRPr sz="7087"/>
            </a:lvl7pPr>
            <a:lvl8pPr>
              <a:defRPr sz="7087"/>
            </a:lvl8pPr>
            <a:lvl9pPr>
              <a:defRPr sz="7087"/>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2975672" y="12960191"/>
            <a:ext cx="13933329"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9E71CCB-C447-4F4F-90EA-194A68B165F2}" type="datetimeFigureOut">
              <a:rPr lang="es-MX" smtClean="0"/>
              <a:t>31/10/2024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779090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975672" y="2880042"/>
            <a:ext cx="13933329" cy="10080149"/>
          </a:xfrm>
        </p:spPr>
        <p:txBody>
          <a:bodyPr anchor="b"/>
          <a:lstStyle>
            <a:lvl1pPr>
              <a:defRPr sz="11339"/>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18365898" y="6220095"/>
            <a:ext cx="21870323" cy="30700453"/>
          </a:xfrm>
        </p:spPr>
        <p:txBody>
          <a:bodyPr/>
          <a:lstStyle>
            <a:lvl1pPr marL="0" indent="0">
              <a:buNone/>
              <a:defRPr sz="11339"/>
            </a:lvl1pPr>
            <a:lvl2pPr marL="1620042" indent="0">
              <a:buNone/>
              <a:defRPr sz="9922"/>
            </a:lvl2pPr>
            <a:lvl3pPr marL="3240085" indent="0">
              <a:buNone/>
              <a:defRPr sz="8504"/>
            </a:lvl3pPr>
            <a:lvl4pPr marL="4860127" indent="0">
              <a:buNone/>
              <a:defRPr sz="7087"/>
            </a:lvl4pPr>
            <a:lvl5pPr marL="6480170" indent="0">
              <a:buNone/>
              <a:defRPr sz="7087"/>
            </a:lvl5pPr>
            <a:lvl6pPr marL="8100212" indent="0">
              <a:buNone/>
              <a:defRPr sz="7087"/>
            </a:lvl6pPr>
            <a:lvl7pPr marL="9720255" indent="0">
              <a:buNone/>
              <a:defRPr sz="7087"/>
            </a:lvl7pPr>
            <a:lvl8pPr marL="11340297" indent="0">
              <a:buNone/>
              <a:defRPr sz="7087"/>
            </a:lvl8pPr>
            <a:lvl9pPr marL="12960340" indent="0">
              <a:buNone/>
              <a:defRPr sz="7087"/>
            </a:lvl9pPr>
          </a:lstStyle>
          <a:p>
            <a:endParaRPr lang="es-MX"/>
          </a:p>
        </p:txBody>
      </p:sp>
      <p:sp>
        <p:nvSpPr>
          <p:cNvPr id="4" name="Marcador de texto 3"/>
          <p:cNvSpPr>
            <a:spLocks noGrp="1"/>
          </p:cNvSpPr>
          <p:nvPr>
            <p:ph type="body" sz="half" idx="2"/>
          </p:nvPr>
        </p:nvSpPr>
        <p:spPr>
          <a:xfrm>
            <a:off x="2975672" y="12960191"/>
            <a:ext cx="13933329"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9E71CCB-C447-4F4F-90EA-194A68B165F2}" type="datetimeFigureOut">
              <a:rPr lang="es-MX" smtClean="0"/>
              <a:t>31/10/2024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539678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2970044" y="2300037"/>
            <a:ext cx="37260550" cy="8350126"/>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2970044" y="11500170"/>
            <a:ext cx="37260550" cy="2741040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2970044" y="40040594"/>
            <a:ext cx="9720144"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79E71CCB-C447-4F4F-90EA-194A68B165F2}" type="datetimeFigureOut">
              <a:rPr lang="es-MX" smtClean="0"/>
              <a:t>31/10/2024</a:t>
            </a:fld>
            <a:endParaRPr lang="es-MX"/>
          </a:p>
        </p:txBody>
      </p:sp>
      <p:sp>
        <p:nvSpPr>
          <p:cNvPr id="5" name="Marcador de pie de página 4"/>
          <p:cNvSpPr>
            <a:spLocks noGrp="1"/>
          </p:cNvSpPr>
          <p:nvPr>
            <p:ph type="ftr" sz="quarter" idx="3"/>
          </p:nvPr>
        </p:nvSpPr>
        <p:spPr>
          <a:xfrm>
            <a:off x="14310212" y="40040594"/>
            <a:ext cx="14580215"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30510450" y="40040594"/>
            <a:ext cx="9720144"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5C3E08E3-4913-4A52-A93B-56D0871E0274}" type="slidenum">
              <a:rPr lang="es-MX" smtClean="0"/>
              <a:t>‹Nº›</a:t>
            </a:fld>
            <a:endParaRPr lang="es-MX"/>
          </a:p>
        </p:txBody>
      </p:sp>
    </p:spTree>
    <p:extLst>
      <p:ext uri="{BB962C8B-B14F-4D97-AF65-F5344CB8AC3E}">
        <p14:creationId xmlns:p14="http://schemas.microsoft.com/office/powerpoint/2010/main" val="4159210907"/>
      </p:ext>
    </p:extLst>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Lst>
  <p:txStyles>
    <p:titleStyle>
      <a:lvl1pPr algn="l" defTabSz="3240085" rtl="0" eaLnBrk="1" latinLnBrk="0" hangingPunct="1">
        <a:lnSpc>
          <a:spcPct val="90000"/>
        </a:lnSpc>
        <a:spcBef>
          <a:spcPct val="0"/>
        </a:spcBef>
        <a:buNone/>
        <a:defRPr sz="15591" kern="1200">
          <a:solidFill>
            <a:schemeClr val="tx1"/>
          </a:solidFill>
          <a:latin typeface="+mj-lt"/>
          <a:ea typeface="+mj-ea"/>
          <a:cs typeface="+mj-cs"/>
        </a:defRPr>
      </a:lvl1pPr>
    </p:titleStyle>
    <p:bodyStyle>
      <a:lvl1pPr marL="810021" indent="-810021" algn="l" defTabSz="3240085" rtl="0" eaLnBrk="1" latinLnBrk="0" hangingPunct="1">
        <a:lnSpc>
          <a:spcPct val="90000"/>
        </a:lnSpc>
        <a:spcBef>
          <a:spcPts val="3543"/>
        </a:spcBef>
        <a:buFont typeface="Arial" panose="020B0604020202020204" pitchFamily="34" charset="0"/>
        <a:buChar char="•"/>
        <a:defRPr sz="9922" kern="1200">
          <a:solidFill>
            <a:schemeClr val="tx1"/>
          </a:solidFill>
          <a:latin typeface="+mn-lt"/>
          <a:ea typeface="+mn-ea"/>
          <a:cs typeface="+mn-cs"/>
        </a:defRPr>
      </a:lvl1pPr>
      <a:lvl2pPr marL="2430064" indent="-810021" algn="l" defTabSz="3240085"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50106" indent="-810021" algn="l" defTabSz="3240085" rtl="0" eaLnBrk="1" latinLnBrk="0" hangingPunct="1">
        <a:lnSpc>
          <a:spcPct val="90000"/>
        </a:lnSpc>
        <a:spcBef>
          <a:spcPts val="1772"/>
        </a:spcBef>
        <a:buFont typeface="Arial" panose="020B0604020202020204" pitchFamily="34" charset="0"/>
        <a:buChar char="•"/>
        <a:defRPr sz="7087" kern="1200">
          <a:solidFill>
            <a:schemeClr val="tx1"/>
          </a:solidFill>
          <a:latin typeface="+mn-lt"/>
          <a:ea typeface="+mn-ea"/>
          <a:cs typeface="+mn-cs"/>
        </a:defRPr>
      </a:lvl3pPr>
      <a:lvl4pPr marL="567014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9019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10234"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30276"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5031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7036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s-MX"/>
      </a:defPPr>
      <a:lvl1pPr marL="0" algn="l" defTabSz="3240085" rtl="0" eaLnBrk="1" latinLnBrk="0" hangingPunct="1">
        <a:defRPr sz="6378" kern="1200">
          <a:solidFill>
            <a:schemeClr val="tx1"/>
          </a:solidFill>
          <a:latin typeface="+mn-lt"/>
          <a:ea typeface="+mn-ea"/>
          <a:cs typeface="+mn-cs"/>
        </a:defRPr>
      </a:lvl1pPr>
      <a:lvl2pPr marL="1620042" algn="l" defTabSz="3240085" rtl="0" eaLnBrk="1" latinLnBrk="0" hangingPunct="1">
        <a:defRPr sz="6378" kern="1200">
          <a:solidFill>
            <a:schemeClr val="tx1"/>
          </a:solidFill>
          <a:latin typeface="+mn-lt"/>
          <a:ea typeface="+mn-ea"/>
          <a:cs typeface="+mn-cs"/>
        </a:defRPr>
      </a:lvl2pPr>
      <a:lvl3pPr marL="3240085" algn="l" defTabSz="3240085" rtl="0" eaLnBrk="1" latinLnBrk="0" hangingPunct="1">
        <a:defRPr sz="6378" kern="1200">
          <a:solidFill>
            <a:schemeClr val="tx1"/>
          </a:solidFill>
          <a:latin typeface="+mn-lt"/>
          <a:ea typeface="+mn-ea"/>
          <a:cs typeface="+mn-cs"/>
        </a:defRPr>
      </a:lvl3pPr>
      <a:lvl4pPr marL="4860127" algn="l" defTabSz="3240085" rtl="0" eaLnBrk="1" latinLnBrk="0" hangingPunct="1">
        <a:defRPr sz="6378" kern="1200">
          <a:solidFill>
            <a:schemeClr val="tx1"/>
          </a:solidFill>
          <a:latin typeface="+mn-lt"/>
          <a:ea typeface="+mn-ea"/>
          <a:cs typeface="+mn-cs"/>
        </a:defRPr>
      </a:lvl4pPr>
      <a:lvl5pPr marL="6480170" algn="l" defTabSz="3240085" rtl="0" eaLnBrk="1" latinLnBrk="0" hangingPunct="1">
        <a:defRPr sz="6378" kern="1200">
          <a:solidFill>
            <a:schemeClr val="tx1"/>
          </a:solidFill>
          <a:latin typeface="+mn-lt"/>
          <a:ea typeface="+mn-ea"/>
          <a:cs typeface="+mn-cs"/>
        </a:defRPr>
      </a:lvl5pPr>
      <a:lvl6pPr marL="8100212" algn="l" defTabSz="3240085" rtl="0" eaLnBrk="1" latinLnBrk="0" hangingPunct="1">
        <a:defRPr sz="6378" kern="1200">
          <a:solidFill>
            <a:schemeClr val="tx1"/>
          </a:solidFill>
          <a:latin typeface="+mn-lt"/>
          <a:ea typeface="+mn-ea"/>
          <a:cs typeface="+mn-cs"/>
        </a:defRPr>
      </a:lvl6pPr>
      <a:lvl7pPr marL="9720255" algn="l" defTabSz="3240085" rtl="0" eaLnBrk="1" latinLnBrk="0" hangingPunct="1">
        <a:defRPr sz="6378" kern="1200">
          <a:solidFill>
            <a:schemeClr val="tx1"/>
          </a:solidFill>
          <a:latin typeface="+mn-lt"/>
          <a:ea typeface="+mn-ea"/>
          <a:cs typeface="+mn-cs"/>
        </a:defRPr>
      </a:lvl7pPr>
      <a:lvl8pPr marL="11340297" algn="l" defTabSz="3240085" rtl="0" eaLnBrk="1" latinLnBrk="0" hangingPunct="1">
        <a:defRPr sz="6378" kern="1200">
          <a:solidFill>
            <a:schemeClr val="tx1"/>
          </a:solidFill>
          <a:latin typeface="+mn-lt"/>
          <a:ea typeface="+mn-ea"/>
          <a:cs typeface="+mn-cs"/>
        </a:defRPr>
      </a:lvl8pPr>
      <a:lvl9pPr marL="12960340" algn="l" defTabSz="3240085"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uadroTexto 12"/>
          <p:cNvSpPr txBox="1"/>
          <p:nvPr/>
        </p:nvSpPr>
        <p:spPr>
          <a:xfrm>
            <a:off x="342605" y="10881574"/>
            <a:ext cx="41853101" cy="1692771"/>
          </a:xfrm>
          <a:prstGeom prst="rect">
            <a:avLst/>
          </a:prstGeom>
          <a:solidFill>
            <a:schemeClr val="bg1"/>
          </a:solidFill>
          <a:ln>
            <a:solidFill>
              <a:schemeClr val="bg1"/>
            </a:solidFill>
          </a:ln>
        </p:spPr>
        <p:txBody>
          <a:bodyPr wrap="square" rtlCol="0">
            <a:spAutoFit/>
          </a:bodyPr>
          <a:lstStyle/>
          <a:p>
            <a:pPr algn="ctr"/>
            <a:r>
              <a:rPr lang="es-US" sz="10400" b="1" dirty="0" err="1">
                <a:effectLst>
                  <a:outerShdw blurRad="38100" dist="38100" dir="2700000" algn="tl">
                    <a:srgbClr val="000000">
                      <a:alpha val="43137"/>
                    </a:srgbClr>
                  </a:outerShdw>
                </a:effectLst>
              </a:rPr>
              <a:t>Aereolica</a:t>
            </a:r>
            <a:endParaRPr lang="es-US" sz="10400" b="1" dirty="0">
              <a:effectLst>
                <a:outerShdw blurRad="38100" dist="38100" dir="2700000" algn="tl">
                  <a:srgbClr val="000000">
                    <a:alpha val="43137"/>
                  </a:srgbClr>
                </a:outerShdw>
              </a:effectLst>
            </a:endParaRPr>
          </a:p>
        </p:txBody>
      </p:sp>
      <p:sp>
        <p:nvSpPr>
          <p:cNvPr id="17" name="Recortar rectángulo de esquina sencilla 16"/>
          <p:cNvSpPr/>
          <p:nvPr/>
        </p:nvSpPr>
        <p:spPr>
          <a:xfrm>
            <a:off x="277160" y="3354484"/>
            <a:ext cx="8866840" cy="928204"/>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RESUMEN </a:t>
            </a:r>
          </a:p>
        </p:txBody>
      </p:sp>
      <p:sp>
        <p:nvSpPr>
          <p:cNvPr id="19" name="Rectángulo 18"/>
          <p:cNvSpPr/>
          <p:nvPr/>
        </p:nvSpPr>
        <p:spPr>
          <a:xfrm>
            <a:off x="23255" y="5050313"/>
            <a:ext cx="13393383" cy="1200329"/>
          </a:xfrm>
          <a:prstGeom prst="rect">
            <a:avLst/>
          </a:prstGeom>
        </p:spPr>
        <p:txBody>
          <a:bodyPr wrap="square">
            <a:spAutoFit/>
          </a:bodyPr>
          <a:lstStyle/>
          <a:p>
            <a:pPr algn="just"/>
            <a:r>
              <a:rPr lang="es-US" sz="3600" dirty="0"/>
              <a:t>Básicamente es un </a:t>
            </a:r>
            <a:r>
              <a:rPr lang="es-US" sz="3600" dirty="0" err="1"/>
              <a:t>aereogenerador</a:t>
            </a:r>
            <a:r>
              <a:rPr lang="es-US" sz="3600" dirty="0"/>
              <a:t> para transformar la </a:t>
            </a:r>
            <a:r>
              <a:rPr lang="es-US" sz="3600" dirty="0" err="1"/>
              <a:t>energia</a:t>
            </a:r>
            <a:r>
              <a:rPr lang="es-US" sz="3600" dirty="0"/>
              <a:t> cinética del viento en </a:t>
            </a:r>
            <a:r>
              <a:rPr lang="es-US" sz="3600" dirty="0" err="1"/>
              <a:t>energia</a:t>
            </a:r>
            <a:r>
              <a:rPr lang="es-US" sz="3600" dirty="0"/>
              <a:t> </a:t>
            </a:r>
            <a:r>
              <a:rPr lang="es-US" sz="3600" dirty="0" err="1"/>
              <a:t>eolica</a:t>
            </a:r>
            <a:endParaRPr lang="es-MX" sz="3600" dirty="0"/>
          </a:p>
        </p:txBody>
      </p:sp>
      <p:sp>
        <p:nvSpPr>
          <p:cNvPr id="30" name="Rectángulo 29"/>
          <p:cNvSpPr/>
          <p:nvPr/>
        </p:nvSpPr>
        <p:spPr>
          <a:xfrm>
            <a:off x="420813" y="17113272"/>
            <a:ext cx="10579731" cy="2308324"/>
          </a:xfrm>
          <a:prstGeom prst="rect">
            <a:avLst/>
          </a:prstGeom>
        </p:spPr>
        <p:txBody>
          <a:bodyPr wrap="square">
            <a:spAutoFit/>
          </a:bodyPr>
          <a:lstStyle/>
          <a:p>
            <a:pPr algn="just"/>
            <a:r>
              <a:rPr lang="es-US" sz="3600" dirty="0"/>
              <a:t>El objetivo general de la </a:t>
            </a:r>
            <a:r>
              <a:rPr lang="es-US" sz="3600" dirty="0" err="1"/>
              <a:t>energia</a:t>
            </a:r>
            <a:r>
              <a:rPr lang="es-US" sz="3600" dirty="0"/>
              <a:t> </a:t>
            </a:r>
            <a:r>
              <a:rPr lang="es-US" sz="3600" dirty="0" err="1"/>
              <a:t>eolica</a:t>
            </a:r>
            <a:r>
              <a:rPr lang="es-US" sz="3600" dirty="0"/>
              <a:t> es generar </a:t>
            </a:r>
            <a:r>
              <a:rPr lang="es-US" sz="3600" dirty="0" err="1"/>
              <a:t>energia</a:t>
            </a:r>
            <a:r>
              <a:rPr lang="es-US" sz="3600" dirty="0"/>
              <a:t> </a:t>
            </a:r>
            <a:r>
              <a:rPr lang="es-US" sz="3600" dirty="0" err="1"/>
              <a:t>electrica</a:t>
            </a:r>
            <a:r>
              <a:rPr lang="es-US" sz="3600" dirty="0"/>
              <a:t> a partir de la fuerza del viento. Para ello, se instalan AEREOGENERADORES que convierten la </a:t>
            </a:r>
            <a:r>
              <a:rPr lang="es-US" sz="3600" dirty="0" err="1"/>
              <a:t>energia</a:t>
            </a:r>
            <a:r>
              <a:rPr lang="es-US" sz="3600" dirty="0"/>
              <a:t> </a:t>
            </a:r>
            <a:r>
              <a:rPr lang="es-US" sz="3600" dirty="0" err="1"/>
              <a:t>cinetica</a:t>
            </a:r>
            <a:r>
              <a:rPr lang="es-US" sz="3600" dirty="0"/>
              <a:t> del viento en electricidad.</a:t>
            </a:r>
            <a:endParaRPr lang="es-MX" sz="3600" dirty="0"/>
          </a:p>
        </p:txBody>
      </p:sp>
      <p:sp>
        <p:nvSpPr>
          <p:cNvPr id="89" name="Recortar rectángulo de esquina sencilla 88"/>
          <p:cNvSpPr/>
          <p:nvPr/>
        </p:nvSpPr>
        <p:spPr>
          <a:xfrm>
            <a:off x="316329" y="15821737"/>
            <a:ext cx="9592051" cy="86070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Objetivo General</a:t>
            </a:r>
          </a:p>
        </p:txBody>
      </p:sp>
      <p:sp>
        <p:nvSpPr>
          <p:cNvPr id="90" name="Recortar rectángulo de esquina sencilla 89"/>
          <p:cNvSpPr/>
          <p:nvPr/>
        </p:nvSpPr>
        <p:spPr>
          <a:xfrm>
            <a:off x="218863" y="24656549"/>
            <a:ext cx="8983433" cy="68351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Hipótesis</a:t>
            </a:r>
          </a:p>
        </p:txBody>
      </p:sp>
      <p:sp>
        <p:nvSpPr>
          <p:cNvPr id="93" name="Recortar rectángulo de esquina sencilla 92"/>
          <p:cNvSpPr/>
          <p:nvPr/>
        </p:nvSpPr>
        <p:spPr>
          <a:xfrm>
            <a:off x="15796168" y="12845210"/>
            <a:ext cx="9609660" cy="891574"/>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Materiales </a:t>
            </a:r>
          </a:p>
        </p:txBody>
      </p:sp>
      <p:cxnSp>
        <p:nvCxnSpPr>
          <p:cNvPr id="95" name="Conector recto 94"/>
          <p:cNvCxnSpPr/>
          <p:nvPr/>
        </p:nvCxnSpPr>
        <p:spPr>
          <a:xfrm>
            <a:off x="13864213" y="5036812"/>
            <a:ext cx="125805" cy="330100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5" name="Conector recto 104"/>
          <p:cNvCxnSpPr/>
          <p:nvPr/>
        </p:nvCxnSpPr>
        <p:spPr>
          <a:xfrm>
            <a:off x="28495860" y="5036812"/>
            <a:ext cx="0" cy="330100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2" name="Recortar rectángulo de esquina sencilla 141"/>
          <p:cNvSpPr/>
          <p:nvPr/>
        </p:nvSpPr>
        <p:spPr>
          <a:xfrm>
            <a:off x="29069043" y="3436374"/>
            <a:ext cx="12727300" cy="817310"/>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Resultados</a:t>
            </a:r>
          </a:p>
        </p:txBody>
      </p:sp>
      <p:sp>
        <p:nvSpPr>
          <p:cNvPr id="6" name="Rectángulo 5"/>
          <p:cNvSpPr/>
          <p:nvPr/>
        </p:nvSpPr>
        <p:spPr>
          <a:xfrm>
            <a:off x="85884" y="25677205"/>
            <a:ext cx="13330754" cy="3970318"/>
          </a:xfrm>
          <a:prstGeom prst="rect">
            <a:avLst/>
          </a:prstGeom>
        </p:spPr>
        <p:txBody>
          <a:bodyPr wrap="square">
            <a:spAutoFit/>
          </a:bodyPr>
          <a:lstStyle/>
          <a:p>
            <a:pPr algn="just">
              <a:spcAft>
                <a:spcPts val="0"/>
              </a:spcAft>
              <a:tabLst>
                <a:tab pos="1137285" algn="l"/>
              </a:tabLst>
            </a:pPr>
            <a:r>
              <a:rPr lang="es-MX" sz="3600">
                <a:effectLst/>
                <a:latin typeface="Cambria" panose="02040503050406030204" pitchFamily="18" charset="0"/>
                <a:ea typeface="MS Mincho" panose="02020609040205080304" pitchFamily="49" charset="-128"/>
                <a:cs typeface="Times New Roman" panose="02020603050405020304" pitchFamily="18" charset="0"/>
              </a:rPr>
              <a:t>El modelo aplicado para las decisiones de inversiones en proyectos de nergia renovable como caso peruano al estudiar la energia eolica, se aplico la simulacion de Montecarlo para el modelo de negocios el parque eolico, se escogio 6 hipotesis claves que son: precio, costo de explotacion, inversion total, WACC, produccion y estructura financiera. Se ha realizado la simulacion con el software CRYSTAL BALL.</a:t>
            </a:r>
            <a:endParaRPr lang="es-MX" sz="3600" dirty="0">
              <a:effectLst/>
              <a:ea typeface="Calibri" panose="020F0502020204030204" pitchFamily="34" charset="0"/>
              <a:cs typeface="Times New Roman" panose="02020603050405020304" pitchFamily="18" charset="0"/>
            </a:endParaRPr>
          </a:p>
        </p:txBody>
      </p:sp>
      <p:sp>
        <p:nvSpPr>
          <p:cNvPr id="186" name="Rectángulo 185"/>
          <p:cNvSpPr/>
          <p:nvPr/>
        </p:nvSpPr>
        <p:spPr>
          <a:xfrm>
            <a:off x="14554297" y="25227843"/>
            <a:ext cx="13310696" cy="6232475"/>
          </a:xfrm>
          <a:prstGeom prst="rect">
            <a:avLst/>
          </a:prstGeom>
        </p:spPr>
        <p:txBody>
          <a:bodyPr wrap="square">
            <a:spAutoFit/>
          </a:bodyPr>
          <a:lstStyle/>
          <a:p>
            <a:pPr algn="just">
              <a:lnSpc>
                <a:spcPct val="95000"/>
              </a:lnSpc>
              <a:spcAft>
                <a:spcPts val="600"/>
              </a:spcAft>
              <a:tabLst>
                <a:tab pos="182880" algn="l"/>
              </a:tabLst>
            </a:pPr>
            <a:r>
              <a:rPr lang="es-MX" sz="6000">
                <a:cs typeface="Arial" panose="020B0604020202020204" pitchFamily="34" charset="0"/>
              </a:rPr>
              <a:t>Se selecciono para hacer el proyecto: poliester o epoxy reforzado con fibra de vidrio, tambien se utiliza fibra de carbono o aramidas como material de refuerzo. Hoy en dia se investiga la posibilidad de usar compuestos de madera, como madera,epoxy o madera,fibra,epoxy.</a:t>
            </a:r>
            <a:endParaRPr lang="es-MX" sz="6000" dirty="0">
              <a:cs typeface="Arial" panose="020B0604020202020204" pitchFamily="34" charset="0"/>
            </a:endParaRPr>
          </a:p>
        </p:txBody>
      </p:sp>
      <p:sp>
        <p:nvSpPr>
          <p:cNvPr id="27" name="Rectángulo 26"/>
          <p:cNvSpPr/>
          <p:nvPr/>
        </p:nvSpPr>
        <p:spPr>
          <a:xfrm>
            <a:off x="28983568" y="5009514"/>
            <a:ext cx="13612837" cy="5826210"/>
          </a:xfrm>
          <a:prstGeom prst="rect">
            <a:avLst/>
          </a:prstGeom>
        </p:spPr>
        <p:txBody>
          <a:bodyPr wrap="square">
            <a:spAutoFit/>
          </a:bodyPr>
          <a:lstStyle/>
          <a:p>
            <a:pPr algn="just">
              <a:lnSpc>
                <a:spcPct val="115000"/>
              </a:lnSpc>
              <a:spcAft>
                <a:spcPts val="0"/>
              </a:spcAft>
            </a:pPr>
            <a:r>
              <a:rPr lang="es-MX" sz="5400" dirty="0">
                <a:ea typeface="Calibri" panose="020F0502020204030204" pitchFamily="34" charset="0"/>
                <a:cs typeface="Times New Roman" panose="02020603050405020304" pitchFamily="18" charset="0"/>
              </a:rPr>
              <a:t>Se escriben los principales resultados obtenidos en el proyecto. En esta sección van fotografías, gráficas, tablas, resultados de encuestas o  fotografías de prototipos que se generaron durante el desarrollo del proyecto. Además de una breve descripción de la misma</a:t>
            </a:r>
            <a:endParaRPr lang="es-MX" sz="5400" dirty="0">
              <a:effectLst/>
              <a:ea typeface="Calibri" panose="020F0502020204030204" pitchFamily="34" charset="0"/>
              <a:cs typeface="Times New Roman" panose="02020603050405020304" pitchFamily="18" charset="0"/>
            </a:endParaRPr>
          </a:p>
        </p:txBody>
      </p:sp>
      <p:sp>
        <p:nvSpPr>
          <p:cNvPr id="202" name="Recortar rectángulo de esquina sencilla 201"/>
          <p:cNvSpPr/>
          <p:nvPr/>
        </p:nvSpPr>
        <p:spPr>
          <a:xfrm>
            <a:off x="29779200" y="24607997"/>
            <a:ext cx="9645781" cy="103663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Conclusiones</a:t>
            </a:r>
          </a:p>
        </p:txBody>
      </p:sp>
      <p:sp>
        <p:nvSpPr>
          <p:cNvPr id="31" name="Rectángulo 30"/>
          <p:cNvSpPr/>
          <p:nvPr/>
        </p:nvSpPr>
        <p:spPr>
          <a:xfrm>
            <a:off x="29166988" y="26107431"/>
            <a:ext cx="13834715" cy="1754326"/>
          </a:xfrm>
          <a:prstGeom prst="rect">
            <a:avLst/>
          </a:prstGeom>
        </p:spPr>
        <p:txBody>
          <a:bodyPr wrap="square">
            <a:spAutoFit/>
          </a:bodyPr>
          <a:lstStyle/>
          <a:p>
            <a:pPr algn="just">
              <a:spcAft>
                <a:spcPts val="0"/>
              </a:spcAft>
            </a:pPr>
            <a:r>
              <a:rPr lang="es-MX" sz="5400" dirty="0">
                <a:ea typeface="Calibri" panose="020F0502020204030204" pitchFamily="34" charset="0"/>
                <a:cs typeface="Arial" panose="020B0604020202020204" pitchFamily="34" charset="0"/>
              </a:rPr>
              <a:t>Se escribe una breve conclusión del proyecto realizado </a:t>
            </a:r>
          </a:p>
        </p:txBody>
      </p:sp>
      <p:sp>
        <p:nvSpPr>
          <p:cNvPr id="139" name="Recortar rectángulo de esquina sencilla 138"/>
          <p:cNvSpPr/>
          <p:nvPr/>
        </p:nvSpPr>
        <p:spPr>
          <a:xfrm>
            <a:off x="129211" y="8800406"/>
            <a:ext cx="9574162" cy="914944"/>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Definición del problema</a:t>
            </a:r>
          </a:p>
        </p:txBody>
      </p:sp>
      <p:sp>
        <p:nvSpPr>
          <p:cNvPr id="140" name="Recortar rectángulo de esquina sencilla 139"/>
          <p:cNvSpPr/>
          <p:nvPr/>
        </p:nvSpPr>
        <p:spPr>
          <a:xfrm>
            <a:off x="277160" y="19858763"/>
            <a:ext cx="9565775" cy="90968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Objetivos específicos</a:t>
            </a:r>
          </a:p>
        </p:txBody>
      </p:sp>
      <p:sp>
        <p:nvSpPr>
          <p:cNvPr id="141" name="Rectángulo 140"/>
          <p:cNvSpPr/>
          <p:nvPr/>
        </p:nvSpPr>
        <p:spPr>
          <a:xfrm>
            <a:off x="148423" y="21004458"/>
            <a:ext cx="13694487" cy="3416320"/>
          </a:xfrm>
          <a:prstGeom prst="rect">
            <a:avLst/>
          </a:prstGeom>
        </p:spPr>
        <p:txBody>
          <a:bodyPr wrap="square">
            <a:spAutoFit/>
          </a:bodyPr>
          <a:lstStyle/>
          <a:p>
            <a:pPr lvl="0"/>
            <a:r>
              <a:rPr lang="es-MX" sz="3600" dirty="0">
                <a:effectLst/>
                <a:latin typeface="Cambria" panose="02040503050406030204" pitchFamily="18" charset="0"/>
                <a:ea typeface="MS Mincho" panose="02020609040205080304" pitchFamily="49" charset="-128"/>
                <a:cs typeface="Times New Roman" panose="02020603050405020304" pitchFamily="18" charset="0"/>
              </a:rPr>
              <a:t>Generar electricidad: la </a:t>
            </a:r>
            <a:r>
              <a:rPr lang="es-MX" sz="3600" dirty="0" err="1">
                <a:effectLst/>
                <a:latin typeface="Cambria" panose="02040503050406030204" pitchFamily="18" charset="0"/>
                <a:ea typeface="MS Mincho" panose="02020609040205080304" pitchFamily="49" charset="-128"/>
                <a:cs typeface="Times New Roman" panose="02020603050405020304" pitchFamily="18" charset="0"/>
              </a:rPr>
              <a:t>energia</a:t>
            </a:r>
            <a:r>
              <a:rPr lang="es-MX" sz="3600" dirty="0">
                <a:effectLst/>
                <a:latin typeface="Cambria" panose="02040503050406030204" pitchFamily="18" charset="0"/>
                <a:ea typeface="MS Mincho" panose="02020609040205080304" pitchFamily="49" charset="-128"/>
                <a:cs typeface="Times New Roman" panose="02020603050405020304" pitchFamily="18" charset="0"/>
              </a:rPr>
              <a:t> </a:t>
            </a:r>
            <a:r>
              <a:rPr lang="es-MX" sz="3600" dirty="0" err="1">
                <a:effectLst/>
                <a:latin typeface="Cambria" panose="02040503050406030204" pitchFamily="18" charset="0"/>
                <a:ea typeface="MS Mincho" panose="02020609040205080304" pitchFamily="49" charset="-128"/>
                <a:cs typeface="Times New Roman" panose="02020603050405020304" pitchFamily="18" charset="0"/>
              </a:rPr>
              <a:t>eolica</a:t>
            </a:r>
            <a:r>
              <a:rPr lang="es-MX" sz="3600" dirty="0">
                <a:effectLst/>
                <a:latin typeface="Cambria" panose="02040503050406030204" pitchFamily="18" charset="0"/>
                <a:ea typeface="MS Mincho" panose="02020609040205080304" pitchFamily="49" charset="-128"/>
                <a:cs typeface="Times New Roman" panose="02020603050405020304" pitchFamily="18" charset="0"/>
              </a:rPr>
              <a:t> se utiliza para producir electricidad continua.</a:t>
            </a:r>
            <a:endParaRPr lang="es-US" sz="3600" dirty="0">
              <a:effectLst/>
              <a:latin typeface="Cambria" panose="02040503050406030204" pitchFamily="18" charset="0"/>
              <a:ea typeface="MS Mincho" panose="02020609040205080304" pitchFamily="49" charset="-128"/>
              <a:cs typeface="Times New Roman" panose="02020603050405020304" pitchFamily="18" charset="0"/>
            </a:endParaRPr>
          </a:p>
          <a:p>
            <a:pPr lvl="0"/>
            <a:r>
              <a:rPr lang="es-MX" sz="3600" dirty="0">
                <a:effectLst/>
                <a:latin typeface="Cambria" panose="02040503050406030204" pitchFamily="18" charset="0"/>
                <a:ea typeface="MS Mincho" panose="02020609040205080304" pitchFamily="49" charset="-128"/>
                <a:cs typeface="Times New Roman" panose="02020603050405020304" pitchFamily="18" charset="0"/>
              </a:rPr>
              <a:t>Contribuir al desarrollo sostenible: la </a:t>
            </a:r>
            <a:r>
              <a:rPr lang="es-MX" sz="3600" dirty="0" err="1">
                <a:effectLst/>
                <a:latin typeface="Cambria" panose="02040503050406030204" pitchFamily="18" charset="0"/>
                <a:ea typeface="MS Mincho" panose="02020609040205080304" pitchFamily="49" charset="-128"/>
                <a:cs typeface="Times New Roman" panose="02020603050405020304" pitchFamily="18" charset="0"/>
              </a:rPr>
              <a:t>energia</a:t>
            </a:r>
            <a:r>
              <a:rPr lang="es-MX" sz="3600" dirty="0">
                <a:effectLst/>
                <a:latin typeface="Cambria" panose="02040503050406030204" pitchFamily="18" charset="0"/>
                <a:ea typeface="MS Mincho" panose="02020609040205080304" pitchFamily="49" charset="-128"/>
                <a:cs typeface="Times New Roman" panose="02020603050405020304" pitchFamily="18" charset="0"/>
              </a:rPr>
              <a:t> </a:t>
            </a:r>
            <a:r>
              <a:rPr lang="es-MX" sz="3600" dirty="0" err="1">
                <a:effectLst/>
                <a:latin typeface="Cambria" panose="02040503050406030204" pitchFamily="18" charset="0"/>
                <a:ea typeface="MS Mincho" panose="02020609040205080304" pitchFamily="49" charset="-128"/>
                <a:cs typeface="Times New Roman" panose="02020603050405020304" pitchFamily="18" charset="0"/>
              </a:rPr>
              <a:t>eolica</a:t>
            </a:r>
            <a:r>
              <a:rPr lang="es-MX" sz="3600" dirty="0">
                <a:effectLst/>
                <a:latin typeface="Cambria" panose="02040503050406030204" pitchFamily="18" charset="0"/>
                <a:ea typeface="MS Mincho" panose="02020609040205080304" pitchFamily="49" charset="-128"/>
                <a:cs typeface="Times New Roman" panose="02020603050405020304" pitchFamily="18" charset="0"/>
              </a:rPr>
              <a:t> es una fuente de </a:t>
            </a:r>
            <a:r>
              <a:rPr lang="es-MX" sz="3600" dirty="0" err="1">
                <a:effectLst/>
                <a:latin typeface="Cambria" panose="02040503050406030204" pitchFamily="18" charset="0"/>
                <a:ea typeface="MS Mincho" panose="02020609040205080304" pitchFamily="49" charset="-128"/>
                <a:cs typeface="Times New Roman" panose="02020603050405020304" pitchFamily="18" charset="0"/>
              </a:rPr>
              <a:t>energia</a:t>
            </a:r>
            <a:r>
              <a:rPr lang="es-MX" sz="3600" dirty="0">
                <a:effectLst/>
                <a:latin typeface="Cambria" panose="02040503050406030204" pitchFamily="18" charset="0"/>
                <a:ea typeface="MS Mincho" panose="02020609040205080304" pitchFamily="49" charset="-128"/>
                <a:cs typeface="Times New Roman" panose="02020603050405020304" pitchFamily="18" charset="0"/>
              </a:rPr>
              <a:t> </a:t>
            </a:r>
            <a:r>
              <a:rPr lang="es-MX" sz="3600" dirty="0" err="1">
                <a:effectLst/>
                <a:latin typeface="Cambria" panose="02040503050406030204" pitchFamily="18" charset="0"/>
                <a:ea typeface="MS Mincho" panose="02020609040205080304" pitchFamily="49" charset="-128"/>
                <a:cs typeface="Times New Roman" panose="02020603050405020304" pitchFamily="18" charset="0"/>
              </a:rPr>
              <a:t>ronovable</a:t>
            </a:r>
            <a:r>
              <a:rPr lang="es-MX" sz="3600" dirty="0">
                <a:effectLst/>
                <a:latin typeface="Cambria" panose="02040503050406030204" pitchFamily="18" charset="0"/>
                <a:ea typeface="MS Mincho" panose="02020609040205080304" pitchFamily="49" charset="-128"/>
                <a:cs typeface="Times New Roman" panose="02020603050405020304" pitchFamily="18" charset="0"/>
              </a:rPr>
              <a:t> , inagotable y no contaminante.</a:t>
            </a:r>
            <a:endParaRPr lang="es-US" sz="3600" dirty="0">
              <a:effectLst/>
              <a:latin typeface="Cambria" panose="02040503050406030204" pitchFamily="18" charset="0"/>
              <a:ea typeface="MS Mincho" panose="02020609040205080304" pitchFamily="49" charset="-128"/>
              <a:cs typeface="Times New Roman" panose="02020603050405020304" pitchFamily="18" charset="0"/>
            </a:endParaRPr>
          </a:p>
          <a:p>
            <a:pPr lvl="0"/>
            <a:r>
              <a:rPr lang="es-MX" sz="3600" dirty="0">
                <a:effectLst/>
                <a:latin typeface="Cambria" panose="02040503050406030204" pitchFamily="18" charset="0"/>
                <a:ea typeface="MS Mincho" panose="02020609040205080304" pitchFamily="49" charset="-128"/>
                <a:cs typeface="Times New Roman" panose="02020603050405020304" pitchFamily="18" charset="0"/>
              </a:rPr>
              <a:t>Generar riqueza y empleo local: la </a:t>
            </a:r>
            <a:r>
              <a:rPr lang="es-MX" sz="3600" dirty="0" err="1">
                <a:effectLst/>
                <a:latin typeface="Cambria" panose="02040503050406030204" pitchFamily="18" charset="0"/>
                <a:ea typeface="MS Mincho" panose="02020609040205080304" pitchFamily="49" charset="-128"/>
                <a:cs typeface="Times New Roman" panose="02020603050405020304" pitchFamily="18" charset="0"/>
              </a:rPr>
              <a:t>energia</a:t>
            </a:r>
            <a:r>
              <a:rPr lang="es-MX" sz="3600" dirty="0">
                <a:effectLst/>
                <a:latin typeface="Cambria" panose="02040503050406030204" pitchFamily="18" charset="0"/>
                <a:ea typeface="MS Mincho" panose="02020609040205080304" pitchFamily="49" charset="-128"/>
                <a:cs typeface="Times New Roman" panose="02020603050405020304" pitchFamily="18" charset="0"/>
              </a:rPr>
              <a:t> </a:t>
            </a:r>
            <a:r>
              <a:rPr lang="es-MX" sz="3600" dirty="0" err="1">
                <a:effectLst/>
                <a:latin typeface="Cambria" panose="02040503050406030204" pitchFamily="18" charset="0"/>
                <a:ea typeface="MS Mincho" panose="02020609040205080304" pitchFamily="49" charset="-128"/>
                <a:cs typeface="Times New Roman" panose="02020603050405020304" pitchFamily="18" charset="0"/>
              </a:rPr>
              <a:t>eolica</a:t>
            </a:r>
            <a:r>
              <a:rPr lang="es-MX" sz="3600" dirty="0">
                <a:effectLst/>
                <a:latin typeface="Cambria" panose="02040503050406030204" pitchFamily="18" charset="0"/>
                <a:ea typeface="MS Mincho" panose="02020609040205080304" pitchFamily="49" charset="-128"/>
                <a:cs typeface="Times New Roman" panose="02020603050405020304" pitchFamily="18" charset="0"/>
              </a:rPr>
              <a:t> contribuye a la </a:t>
            </a:r>
            <a:r>
              <a:rPr lang="es-MX" sz="3600" dirty="0" err="1">
                <a:effectLst/>
                <a:latin typeface="Cambria" panose="02040503050406030204" pitchFamily="18" charset="0"/>
                <a:ea typeface="MS Mincho" panose="02020609040205080304" pitchFamily="49" charset="-128"/>
                <a:cs typeface="Times New Roman" panose="02020603050405020304" pitchFamily="18" charset="0"/>
              </a:rPr>
              <a:t>generacion</a:t>
            </a:r>
            <a:r>
              <a:rPr lang="es-MX" sz="3600" dirty="0">
                <a:effectLst/>
                <a:latin typeface="Cambria" panose="02040503050406030204" pitchFamily="18" charset="0"/>
                <a:ea typeface="MS Mincho" panose="02020609040205080304" pitchFamily="49" charset="-128"/>
                <a:cs typeface="Times New Roman" panose="02020603050405020304" pitchFamily="18" charset="0"/>
              </a:rPr>
              <a:t> de riqueza y empleo local.</a:t>
            </a:r>
            <a:endParaRPr lang="es-US" sz="3600" dirty="0">
              <a:effectLst/>
              <a:latin typeface="Cambria" panose="02040503050406030204" pitchFamily="18" charset="0"/>
              <a:ea typeface="MS Mincho" panose="02020609040205080304" pitchFamily="49" charset="-128"/>
              <a:cs typeface="Times New Roman" panose="02020603050405020304" pitchFamily="18" charset="0"/>
            </a:endParaRPr>
          </a:p>
        </p:txBody>
      </p:sp>
      <p:sp>
        <p:nvSpPr>
          <p:cNvPr id="162" name="Recortar rectángulo de esquina sencilla 161"/>
          <p:cNvSpPr/>
          <p:nvPr/>
        </p:nvSpPr>
        <p:spPr>
          <a:xfrm>
            <a:off x="118721" y="30321812"/>
            <a:ext cx="9565775" cy="866124"/>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Marco teórico</a:t>
            </a:r>
          </a:p>
        </p:txBody>
      </p:sp>
      <p:sp>
        <p:nvSpPr>
          <p:cNvPr id="163" name="Rectángulo 162"/>
          <p:cNvSpPr/>
          <p:nvPr/>
        </p:nvSpPr>
        <p:spPr>
          <a:xfrm>
            <a:off x="-806" y="31802027"/>
            <a:ext cx="13330754" cy="3416320"/>
          </a:xfrm>
          <a:prstGeom prst="rect">
            <a:avLst/>
          </a:prstGeom>
        </p:spPr>
        <p:txBody>
          <a:bodyPr wrap="square">
            <a:spAutoFit/>
          </a:bodyPr>
          <a:lstStyle/>
          <a:p>
            <a:pPr algn="just">
              <a:spcAft>
                <a:spcPts val="0"/>
              </a:spcAft>
              <a:tabLst>
                <a:tab pos="1137285" algn="l"/>
              </a:tabLst>
            </a:pPr>
            <a:r>
              <a:rPr lang="es-MX" sz="5400" dirty="0">
                <a:ea typeface="Calibri" panose="020F0502020204030204" pitchFamily="34" charset="0"/>
                <a:cs typeface="Times New Roman" panose="02020603050405020304" pitchFamily="18" charset="0"/>
              </a:rPr>
              <a:t>Se escriben los principales conceptos investigados en el marco teórico, los más representativos del proyecto y de manera resumida </a:t>
            </a:r>
            <a:endParaRPr lang="es-MX" sz="5400" dirty="0">
              <a:effectLst/>
              <a:ea typeface="Calibri" panose="020F0502020204030204" pitchFamily="34" charset="0"/>
              <a:cs typeface="Times New Roman" panose="02020603050405020304" pitchFamily="18" charset="0"/>
            </a:endParaRPr>
          </a:p>
        </p:txBody>
      </p:sp>
      <p:sp>
        <p:nvSpPr>
          <p:cNvPr id="205" name="Recortar rectángulo de esquina sencilla 204"/>
          <p:cNvSpPr/>
          <p:nvPr/>
        </p:nvSpPr>
        <p:spPr>
          <a:xfrm>
            <a:off x="16372017" y="23657570"/>
            <a:ext cx="9675255" cy="871778"/>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Metodología</a:t>
            </a:r>
          </a:p>
        </p:txBody>
      </p:sp>
      <p:sp>
        <p:nvSpPr>
          <p:cNvPr id="213" name="Rectángulo 212"/>
          <p:cNvSpPr/>
          <p:nvPr/>
        </p:nvSpPr>
        <p:spPr>
          <a:xfrm>
            <a:off x="29394224" y="34667526"/>
            <a:ext cx="12076937" cy="45101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7200" b="1" dirty="0">
                <a:solidFill>
                  <a:schemeClr val="tx1"/>
                </a:solidFill>
              </a:rPr>
              <a:t>DATOS DE LOS PARTICIPANTES</a:t>
            </a:r>
          </a:p>
        </p:txBody>
      </p:sp>
      <p:sp>
        <p:nvSpPr>
          <p:cNvPr id="214" name="Rectángulo 213"/>
          <p:cNvSpPr/>
          <p:nvPr/>
        </p:nvSpPr>
        <p:spPr>
          <a:xfrm>
            <a:off x="14241631" y="33166092"/>
            <a:ext cx="13719964" cy="3785652"/>
          </a:xfrm>
          <a:prstGeom prst="rect">
            <a:avLst/>
          </a:prstGeom>
        </p:spPr>
        <p:txBody>
          <a:bodyPr wrap="square">
            <a:spAutoFit/>
          </a:bodyPr>
          <a:lstStyle/>
          <a:p>
            <a:pPr algn="just">
              <a:spcAft>
                <a:spcPts val="0"/>
              </a:spcAft>
            </a:pPr>
            <a:r>
              <a:rPr lang="es-MX" sz="4800" b="1" dirty="0">
                <a:solidFill>
                  <a:srgbClr val="FF0000"/>
                </a:solidFill>
                <a:ea typeface="Calibri" panose="020F0502020204030204" pitchFamily="34" charset="0"/>
                <a:cs typeface="Arial" panose="020B0604020202020204" pitchFamily="34" charset="0"/>
              </a:rPr>
              <a:t>NOTA: LOS COLORES, TIPO Y TAMAÑO DE LETRA, Y DISEÑO DEL TRÍPTICO ES LIBRE, QUEDANDO A CRITERIO Y GUSTO DE LOS PARTICIPANTES. ASÍ COMO EL TAMAÑO Y ELEMENTOS USADOS EN CADA SECCIÓN DEPENDE DE CADA UNO DE LOS PROYECTOS </a:t>
            </a:r>
          </a:p>
        </p:txBody>
      </p:sp>
      <p:sp>
        <p:nvSpPr>
          <p:cNvPr id="32" name="Recortar rectángulo de esquina sencilla 141">
            <a:extLst>
              <a:ext uri="{FF2B5EF4-FFF2-40B4-BE49-F238E27FC236}">
                <a16:creationId xmlns:a16="http://schemas.microsoft.com/office/drawing/2014/main" id="{8E20A80E-1E91-40E7-8659-B5C588EA7E40}"/>
              </a:ext>
            </a:extLst>
          </p:cNvPr>
          <p:cNvSpPr/>
          <p:nvPr/>
        </p:nvSpPr>
        <p:spPr>
          <a:xfrm>
            <a:off x="29240056" y="12496824"/>
            <a:ext cx="12727300" cy="817310"/>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Análisis de resultados</a:t>
            </a:r>
          </a:p>
        </p:txBody>
      </p:sp>
      <p:sp>
        <p:nvSpPr>
          <p:cNvPr id="34" name="Recortar rectángulo de esquina sencilla 201">
            <a:extLst>
              <a:ext uri="{FF2B5EF4-FFF2-40B4-BE49-F238E27FC236}">
                <a16:creationId xmlns:a16="http://schemas.microsoft.com/office/drawing/2014/main" id="{FA878A44-6E25-4AAD-B530-D41A94806288}"/>
              </a:ext>
            </a:extLst>
          </p:cNvPr>
          <p:cNvSpPr/>
          <p:nvPr/>
        </p:nvSpPr>
        <p:spPr>
          <a:xfrm>
            <a:off x="29779200" y="30151304"/>
            <a:ext cx="9645781" cy="1036632"/>
          </a:xfrm>
          <a:prstGeom prst="snip1Rect">
            <a:avLst/>
          </a:prstGeom>
          <a:solidFill>
            <a:srgbClr val="CCFF33"/>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Bibliografía</a:t>
            </a:r>
          </a:p>
        </p:txBody>
      </p:sp>
      <p:sp>
        <p:nvSpPr>
          <p:cNvPr id="4" name="Rectángulo 3">
            <a:extLst>
              <a:ext uri="{FF2B5EF4-FFF2-40B4-BE49-F238E27FC236}">
                <a16:creationId xmlns:a16="http://schemas.microsoft.com/office/drawing/2014/main" id="{35A0DBBF-A2AF-F707-81D9-3B43068389F1}"/>
              </a:ext>
            </a:extLst>
          </p:cNvPr>
          <p:cNvSpPr/>
          <p:nvPr/>
        </p:nvSpPr>
        <p:spPr>
          <a:xfrm>
            <a:off x="29166988" y="14965752"/>
            <a:ext cx="13612837" cy="7681398"/>
          </a:xfrm>
          <a:prstGeom prst="rect">
            <a:avLst/>
          </a:prstGeom>
        </p:spPr>
        <p:txBody>
          <a:bodyPr wrap="square">
            <a:spAutoFit/>
          </a:bodyPr>
          <a:lstStyle/>
          <a:p>
            <a:pPr algn="just">
              <a:lnSpc>
                <a:spcPct val="115000"/>
              </a:lnSpc>
            </a:pPr>
            <a:r>
              <a:rPr lang="es-ES" sz="5400" dirty="0">
                <a:solidFill>
                  <a:srgbClr val="221F1F"/>
                </a:solidFill>
                <a:effectLst/>
                <a:ea typeface="Arial MT"/>
                <a:cs typeface="Arial MT"/>
              </a:rPr>
              <a:t>Es</a:t>
            </a:r>
            <a:r>
              <a:rPr lang="es-ES" sz="5400" spc="130" dirty="0">
                <a:solidFill>
                  <a:srgbClr val="221F1F"/>
                </a:solidFill>
                <a:effectLst/>
                <a:ea typeface="Arial MT"/>
                <a:cs typeface="Arial MT"/>
              </a:rPr>
              <a:t> </a:t>
            </a:r>
            <a:r>
              <a:rPr lang="es-ES" sz="5400" dirty="0">
                <a:solidFill>
                  <a:srgbClr val="221F1F"/>
                </a:solidFill>
                <a:effectLst/>
                <a:ea typeface="Arial MT"/>
                <a:cs typeface="Arial MT"/>
              </a:rPr>
              <a:t>la</a:t>
            </a:r>
            <a:r>
              <a:rPr lang="es-ES" sz="5400" spc="95" dirty="0">
                <a:solidFill>
                  <a:srgbClr val="221F1F"/>
                </a:solidFill>
                <a:effectLst/>
                <a:ea typeface="Arial MT"/>
                <a:cs typeface="Arial MT"/>
              </a:rPr>
              <a:t> </a:t>
            </a:r>
            <a:r>
              <a:rPr lang="es-ES" sz="5400" dirty="0">
                <a:solidFill>
                  <a:srgbClr val="221F1F"/>
                </a:solidFill>
                <a:effectLst/>
                <a:ea typeface="Arial MT"/>
                <a:cs typeface="Arial MT"/>
              </a:rPr>
              <a:t>interpretación</a:t>
            </a:r>
            <a:r>
              <a:rPr lang="es-ES" sz="5400" spc="165" dirty="0">
                <a:solidFill>
                  <a:srgbClr val="221F1F"/>
                </a:solidFill>
                <a:effectLst/>
                <a:ea typeface="Arial MT"/>
                <a:cs typeface="Arial MT"/>
              </a:rPr>
              <a:t> </a:t>
            </a:r>
            <a:r>
              <a:rPr lang="es-ES" sz="5400" dirty="0">
                <a:solidFill>
                  <a:srgbClr val="221F1F"/>
                </a:solidFill>
                <a:effectLst/>
                <a:ea typeface="Arial MT"/>
                <a:cs typeface="Arial MT"/>
              </a:rPr>
              <a:t>de</a:t>
            </a:r>
            <a:r>
              <a:rPr lang="es-ES" sz="5400" spc="90" dirty="0">
                <a:solidFill>
                  <a:srgbClr val="221F1F"/>
                </a:solidFill>
                <a:effectLst/>
                <a:ea typeface="Arial MT"/>
                <a:cs typeface="Arial MT"/>
              </a:rPr>
              <a:t> </a:t>
            </a:r>
            <a:r>
              <a:rPr lang="es-ES" sz="5400" dirty="0">
                <a:solidFill>
                  <a:srgbClr val="221F1F"/>
                </a:solidFill>
                <a:effectLst/>
                <a:ea typeface="Arial MT"/>
                <a:cs typeface="Arial MT"/>
              </a:rPr>
              <a:t>resultados,</a:t>
            </a:r>
            <a:r>
              <a:rPr lang="es-ES" sz="5400" spc="125" dirty="0">
                <a:solidFill>
                  <a:srgbClr val="221F1F"/>
                </a:solidFill>
                <a:effectLst/>
                <a:ea typeface="Arial MT"/>
                <a:cs typeface="Arial MT"/>
              </a:rPr>
              <a:t> </a:t>
            </a:r>
            <a:r>
              <a:rPr lang="es-ES" sz="5400" dirty="0">
                <a:solidFill>
                  <a:srgbClr val="221F1F"/>
                </a:solidFill>
                <a:effectLst/>
                <a:ea typeface="Arial MT"/>
                <a:cs typeface="Arial MT"/>
              </a:rPr>
              <a:t>donde</a:t>
            </a:r>
            <a:r>
              <a:rPr lang="es-ES" sz="5400" spc="95" dirty="0">
                <a:solidFill>
                  <a:srgbClr val="221F1F"/>
                </a:solidFill>
                <a:effectLst/>
                <a:ea typeface="Arial MT"/>
                <a:cs typeface="Arial MT"/>
              </a:rPr>
              <a:t> </a:t>
            </a:r>
            <a:r>
              <a:rPr lang="es-ES" sz="5400" dirty="0">
                <a:solidFill>
                  <a:srgbClr val="221F1F"/>
                </a:solidFill>
                <a:effectLst/>
                <a:ea typeface="Arial MT"/>
                <a:cs typeface="Arial MT"/>
              </a:rPr>
              <a:t>se</a:t>
            </a:r>
            <a:r>
              <a:rPr lang="es-ES" sz="5400" spc="145" dirty="0">
                <a:solidFill>
                  <a:srgbClr val="221F1F"/>
                </a:solidFill>
                <a:effectLst/>
                <a:ea typeface="Arial MT"/>
                <a:cs typeface="Arial MT"/>
              </a:rPr>
              <a:t> </a:t>
            </a:r>
            <a:r>
              <a:rPr lang="es-ES" sz="5400" dirty="0">
                <a:solidFill>
                  <a:srgbClr val="221F1F"/>
                </a:solidFill>
                <a:effectLst/>
                <a:ea typeface="Arial MT"/>
                <a:cs typeface="Arial MT"/>
              </a:rPr>
              <a:t>hace</a:t>
            </a:r>
            <a:r>
              <a:rPr lang="es-ES" sz="5400" spc="55" dirty="0">
                <a:solidFill>
                  <a:srgbClr val="221F1F"/>
                </a:solidFill>
                <a:effectLst/>
                <a:ea typeface="Arial MT"/>
                <a:cs typeface="Arial MT"/>
              </a:rPr>
              <a:t> </a:t>
            </a:r>
            <a:r>
              <a:rPr lang="es-ES" sz="5400" dirty="0">
                <a:solidFill>
                  <a:srgbClr val="221F1F"/>
                </a:solidFill>
                <a:effectLst/>
                <a:ea typeface="Arial MT"/>
                <a:cs typeface="Arial MT"/>
              </a:rPr>
              <a:t>referencia</a:t>
            </a:r>
            <a:r>
              <a:rPr lang="es-ES" sz="5400" spc="155" dirty="0">
                <a:solidFill>
                  <a:srgbClr val="221F1F"/>
                </a:solidFill>
                <a:effectLst/>
                <a:ea typeface="Arial MT"/>
                <a:cs typeface="Arial MT"/>
              </a:rPr>
              <a:t> </a:t>
            </a:r>
            <a:r>
              <a:rPr lang="es-ES" sz="5400" dirty="0">
                <a:solidFill>
                  <a:srgbClr val="221F1F"/>
                </a:solidFill>
                <a:effectLst/>
                <a:ea typeface="Arial MT"/>
                <a:cs typeface="Arial MT"/>
              </a:rPr>
              <a:t>a</a:t>
            </a:r>
            <a:r>
              <a:rPr lang="es-ES" sz="5400" spc="95" dirty="0">
                <a:solidFill>
                  <a:srgbClr val="221F1F"/>
                </a:solidFill>
                <a:effectLst/>
                <a:ea typeface="Arial MT"/>
                <a:cs typeface="Arial MT"/>
              </a:rPr>
              <a:t> </a:t>
            </a:r>
            <a:r>
              <a:rPr lang="es-ES" sz="5400" dirty="0">
                <a:solidFill>
                  <a:srgbClr val="221F1F"/>
                </a:solidFill>
                <a:effectLst/>
                <a:ea typeface="Arial MT"/>
                <a:cs typeface="Arial MT"/>
              </a:rPr>
              <a:t>la</a:t>
            </a:r>
            <a:r>
              <a:rPr lang="es-ES" sz="5400" spc="95" dirty="0">
                <a:solidFill>
                  <a:srgbClr val="221F1F"/>
                </a:solidFill>
                <a:effectLst/>
                <a:ea typeface="Arial MT"/>
                <a:cs typeface="Arial MT"/>
              </a:rPr>
              <a:t> </a:t>
            </a:r>
            <a:r>
              <a:rPr lang="es-ES" sz="5400" dirty="0">
                <a:solidFill>
                  <a:srgbClr val="221F1F"/>
                </a:solidFill>
                <a:effectLst/>
                <a:ea typeface="Arial MT"/>
                <a:cs typeface="Arial MT"/>
              </a:rPr>
              <a:t>explicación</a:t>
            </a:r>
            <a:r>
              <a:rPr lang="es-ES" sz="5400" spc="105" dirty="0">
                <a:solidFill>
                  <a:srgbClr val="221F1F"/>
                </a:solidFill>
                <a:effectLst/>
                <a:ea typeface="Arial MT"/>
                <a:cs typeface="Arial MT"/>
              </a:rPr>
              <a:t> </a:t>
            </a:r>
            <a:r>
              <a:rPr lang="es-ES" sz="5400" dirty="0">
                <a:solidFill>
                  <a:srgbClr val="221F1F"/>
                </a:solidFill>
                <a:effectLst/>
                <a:ea typeface="Arial MT"/>
                <a:cs typeface="Arial MT"/>
              </a:rPr>
              <a:t>de</a:t>
            </a:r>
            <a:r>
              <a:rPr lang="es-ES" sz="5400" spc="-305" dirty="0">
                <a:solidFill>
                  <a:srgbClr val="221F1F"/>
                </a:solidFill>
                <a:effectLst/>
                <a:ea typeface="Arial MT"/>
                <a:cs typeface="Arial MT"/>
              </a:rPr>
              <a:t> </a:t>
            </a:r>
            <a:r>
              <a:rPr lang="es-ES" sz="5400" dirty="0">
                <a:solidFill>
                  <a:srgbClr val="221F1F"/>
                </a:solidFill>
                <a:effectLst/>
                <a:ea typeface="Arial MT"/>
                <a:cs typeface="Arial MT"/>
              </a:rPr>
              <a:t>las</a:t>
            </a:r>
            <a:r>
              <a:rPr lang="es-ES" sz="5400" spc="-35" dirty="0">
                <a:solidFill>
                  <a:srgbClr val="221F1F"/>
                </a:solidFill>
                <a:effectLst/>
                <a:ea typeface="Arial MT"/>
                <a:cs typeface="Arial MT"/>
              </a:rPr>
              <a:t> </a:t>
            </a:r>
            <a:r>
              <a:rPr lang="es-ES" sz="5400" dirty="0">
                <a:solidFill>
                  <a:srgbClr val="221F1F"/>
                </a:solidFill>
                <a:effectLst/>
                <a:ea typeface="Arial MT"/>
                <a:cs typeface="Arial MT"/>
              </a:rPr>
              <a:t>tablas</a:t>
            </a:r>
            <a:r>
              <a:rPr lang="es-ES" sz="5400" spc="-30" dirty="0">
                <a:solidFill>
                  <a:srgbClr val="221F1F"/>
                </a:solidFill>
                <a:effectLst/>
                <a:ea typeface="Arial MT"/>
                <a:cs typeface="Arial MT"/>
              </a:rPr>
              <a:t> </a:t>
            </a:r>
            <a:r>
              <a:rPr lang="es-ES" sz="5400" dirty="0">
                <a:solidFill>
                  <a:srgbClr val="221F1F"/>
                </a:solidFill>
                <a:effectLst/>
                <a:ea typeface="Arial MT"/>
                <a:cs typeface="Arial MT"/>
              </a:rPr>
              <a:t>y gráficas,</a:t>
            </a:r>
            <a:r>
              <a:rPr lang="es-ES" sz="5400" spc="-20" dirty="0">
                <a:solidFill>
                  <a:srgbClr val="221F1F"/>
                </a:solidFill>
                <a:effectLst/>
                <a:ea typeface="Arial MT"/>
                <a:cs typeface="Arial MT"/>
              </a:rPr>
              <a:t> </a:t>
            </a:r>
            <a:r>
              <a:rPr lang="es-ES" sz="5400" dirty="0">
                <a:solidFill>
                  <a:srgbClr val="221F1F"/>
                </a:solidFill>
                <a:effectLst/>
                <a:ea typeface="Arial MT"/>
                <a:cs typeface="Arial MT"/>
              </a:rPr>
              <a:t>que</a:t>
            </a:r>
            <a:r>
              <a:rPr lang="es-ES" sz="5400" spc="-60" dirty="0">
                <a:solidFill>
                  <a:srgbClr val="221F1F"/>
                </a:solidFill>
                <a:effectLst/>
                <a:ea typeface="Arial MT"/>
                <a:cs typeface="Arial MT"/>
              </a:rPr>
              <a:t> </a:t>
            </a:r>
            <a:r>
              <a:rPr lang="es-ES" sz="5400" dirty="0">
                <a:solidFill>
                  <a:srgbClr val="221F1F"/>
                </a:solidFill>
                <a:effectLst/>
                <a:ea typeface="Arial MT"/>
                <a:cs typeface="Arial MT"/>
              </a:rPr>
              <a:t>se</a:t>
            </a:r>
            <a:r>
              <a:rPr lang="es-ES" sz="5400" spc="-25" dirty="0">
                <a:solidFill>
                  <a:srgbClr val="221F1F"/>
                </a:solidFill>
                <a:effectLst/>
                <a:ea typeface="Arial MT"/>
                <a:cs typeface="Arial MT"/>
              </a:rPr>
              <a:t> </a:t>
            </a:r>
            <a:r>
              <a:rPr lang="es-ES" sz="5400" dirty="0">
                <a:solidFill>
                  <a:srgbClr val="221F1F"/>
                </a:solidFill>
                <a:effectLst/>
                <a:ea typeface="Arial MT"/>
                <a:cs typeface="Arial MT"/>
              </a:rPr>
              <a:t>describieron</a:t>
            </a:r>
            <a:r>
              <a:rPr lang="es-ES" sz="5400" spc="-30" dirty="0">
                <a:solidFill>
                  <a:srgbClr val="221F1F"/>
                </a:solidFill>
                <a:effectLst/>
                <a:ea typeface="Arial MT"/>
                <a:cs typeface="Arial MT"/>
              </a:rPr>
              <a:t> </a:t>
            </a:r>
            <a:r>
              <a:rPr lang="es-ES" sz="5400" dirty="0">
                <a:solidFill>
                  <a:srgbClr val="221F1F"/>
                </a:solidFill>
                <a:effectLst/>
                <a:ea typeface="Arial MT"/>
                <a:cs typeface="Arial MT"/>
              </a:rPr>
              <a:t>en</a:t>
            </a:r>
            <a:r>
              <a:rPr lang="es-ES" sz="5400" spc="-25" dirty="0">
                <a:solidFill>
                  <a:srgbClr val="221F1F"/>
                </a:solidFill>
                <a:effectLst/>
                <a:ea typeface="Arial MT"/>
                <a:cs typeface="Arial MT"/>
              </a:rPr>
              <a:t> </a:t>
            </a:r>
            <a:r>
              <a:rPr lang="es-ES" sz="5400" dirty="0">
                <a:solidFill>
                  <a:srgbClr val="221F1F"/>
                </a:solidFill>
                <a:effectLst/>
                <a:ea typeface="Arial MT"/>
                <a:cs typeface="Arial MT"/>
              </a:rPr>
              <a:t>el</a:t>
            </a:r>
            <a:r>
              <a:rPr lang="es-ES" sz="5400" spc="-20" dirty="0">
                <a:solidFill>
                  <a:srgbClr val="221F1F"/>
                </a:solidFill>
                <a:effectLst/>
                <a:ea typeface="Arial MT"/>
                <a:cs typeface="Arial MT"/>
              </a:rPr>
              <a:t> </a:t>
            </a:r>
            <a:r>
              <a:rPr lang="es-ES" sz="5400" dirty="0">
                <a:solidFill>
                  <a:srgbClr val="221F1F"/>
                </a:solidFill>
                <a:effectLst/>
                <a:ea typeface="Arial MT"/>
                <a:cs typeface="Arial MT"/>
              </a:rPr>
              <a:t>apartado</a:t>
            </a:r>
            <a:r>
              <a:rPr lang="es-ES" sz="5400" spc="-25" dirty="0">
                <a:solidFill>
                  <a:srgbClr val="221F1F"/>
                </a:solidFill>
                <a:effectLst/>
                <a:ea typeface="Arial MT"/>
                <a:cs typeface="Arial MT"/>
              </a:rPr>
              <a:t> </a:t>
            </a:r>
            <a:r>
              <a:rPr lang="es-ES" sz="5400" dirty="0">
                <a:solidFill>
                  <a:srgbClr val="221F1F"/>
                </a:solidFill>
                <a:effectLst/>
                <a:ea typeface="Arial MT"/>
                <a:cs typeface="Arial MT"/>
              </a:rPr>
              <a:t>de</a:t>
            </a:r>
            <a:r>
              <a:rPr lang="es-ES" sz="5400" spc="-60" dirty="0">
                <a:solidFill>
                  <a:srgbClr val="221F1F"/>
                </a:solidFill>
                <a:effectLst/>
                <a:ea typeface="Arial MT"/>
                <a:cs typeface="Arial MT"/>
              </a:rPr>
              <a:t> </a:t>
            </a:r>
            <a:r>
              <a:rPr lang="es-ES" sz="5400" dirty="0">
                <a:solidFill>
                  <a:srgbClr val="221F1F"/>
                </a:solidFill>
                <a:effectLst/>
                <a:ea typeface="Arial MT"/>
                <a:cs typeface="Arial MT"/>
              </a:rPr>
              <a:t>RESULTADOS.</a:t>
            </a:r>
            <a:r>
              <a:rPr lang="es-ES" sz="5400" spc="-50" dirty="0">
                <a:solidFill>
                  <a:srgbClr val="221F1F"/>
                </a:solidFill>
                <a:effectLst/>
                <a:ea typeface="Arial MT"/>
                <a:cs typeface="Arial MT"/>
              </a:rPr>
              <a:t> </a:t>
            </a:r>
            <a:r>
              <a:rPr lang="es-ES" sz="5400" dirty="0">
                <a:solidFill>
                  <a:srgbClr val="221F1F"/>
                </a:solidFill>
                <a:effectLst/>
                <a:ea typeface="Arial MT"/>
                <a:cs typeface="Arial MT"/>
              </a:rPr>
              <a:t>Se</a:t>
            </a:r>
            <a:r>
              <a:rPr lang="es-ES" sz="5400" spc="-320" dirty="0">
                <a:solidFill>
                  <a:srgbClr val="221F1F"/>
                </a:solidFill>
                <a:effectLst/>
                <a:ea typeface="Arial MT"/>
                <a:cs typeface="Arial MT"/>
              </a:rPr>
              <a:t> </a:t>
            </a:r>
            <a:r>
              <a:rPr lang="es-ES" sz="5400" dirty="0">
                <a:solidFill>
                  <a:srgbClr val="221F1F"/>
                </a:solidFill>
                <a:effectLst/>
                <a:ea typeface="Arial MT"/>
                <a:cs typeface="Arial MT"/>
              </a:rPr>
              <a:t>hace un análisis de los principales resultados y se explica cómo la información</a:t>
            </a:r>
            <a:r>
              <a:rPr lang="es-ES" sz="5400" spc="-325" dirty="0">
                <a:solidFill>
                  <a:srgbClr val="221F1F"/>
                </a:solidFill>
                <a:effectLst/>
                <a:ea typeface="Arial MT"/>
                <a:cs typeface="Arial MT"/>
              </a:rPr>
              <a:t> </a:t>
            </a:r>
            <a:r>
              <a:rPr lang="es-ES" sz="5400" dirty="0">
                <a:solidFill>
                  <a:srgbClr val="221F1F"/>
                </a:solidFill>
                <a:effectLst/>
                <a:ea typeface="Arial MT"/>
                <a:cs typeface="Arial MT"/>
              </a:rPr>
              <a:t>obtenida</a:t>
            </a:r>
            <a:r>
              <a:rPr lang="es-ES" sz="5400" spc="-40" dirty="0">
                <a:solidFill>
                  <a:srgbClr val="221F1F"/>
                </a:solidFill>
                <a:effectLst/>
                <a:ea typeface="Arial MT"/>
                <a:cs typeface="Arial MT"/>
              </a:rPr>
              <a:t> </a:t>
            </a:r>
            <a:r>
              <a:rPr lang="es-ES" sz="5400" dirty="0">
                <a:solidFill>
                  <a:srgbClr val="221F1F"/>
                </a:solidFill>
                <a:effectLst/>
                <a:ea typeface="Arial MT"/>
                <a:cs typeface="Arial MT"/>
              </a:rPr>
              <a:t>contribuye</a:t>
            </a:r>
            <a:r>
              <a:rPr lang="es-ES" sz="5400" spc="-5" dirty="0">
                <a:solidFill>
                  <a:srgbClr val="221F1F"/>
                </a:solidFill>
                <a:effectLst/>
                <a:ea typeface="Arial MT"/>
                <a:cs typeface="Arial MT"/>
              </a:rPr>
              <a:t> </a:t>
            </a:r>
            <a:r>
              <a:rPr lang="es-ES" sz="5400" dirty="0">
                <a:solidFill>
                  <a:srgbClr val="221F1F"/>
                </a:solidFill>
                <a:effectLst/>
                <a:ea typeface="Arial MT"/>
                <a:cs typeface="Arial MT"/>
              </a:rPr>
              <a:t>a</a:t>
            </a:r>
            <a:r>
              <a:rPr lang="es-ES" sz="5400" spc="-40" dirty="0">
                <a:solidFill>
                  <a:srgbClr val="221F1F"/>
                </a:solidFill>
                <a:effectLst/>
                <a:ea typeface="Arial MT"/>
                <a:cs typeface="Arial MT"/>
              </a:rPr>
              <a:t> </a:t>
            </a:r>
            <a:r>
              <a:rPr lang="es-ES" sz="5400" dirty="0">
                <a:solidFill>
                  <a:srgbClr val="221F1F"/>
                </a:solidFill>
                <a:effectLst/>
                <a:ea typeface="Arial MT"/>
                <a:cs typeface="Arial MT"/>
              </a:rPr>
              <a:t>la</a:t>
            </a:r>
            <a:r>
              <a:rPr lang="es-ES" sz="5400" spc="-45" dirty="0">
                <a:solidFill>
                  <a:srgbClr val="221F1F"/>
                </a:solidFill>
                <a:effectLst/>
                <a:ea typeface="Arial MT"/>
                <a:cs typeface="Arial MT"/>
              </a:rPr>
              <a:t> </a:t>
            </a:r>
            <a:r>
              <a:rPr lang="es-ES" sz="5400" dirty="0">
                <a:solidFill>
                  <a:srgbClr val="221F1F"/>
                </a:solidFill>
                <a:effectLst/>
                <a:ea typeface="Arial MT"/>
                <a:cs typeface="Arial MT"/>
              </a:rPr>
              <a:t>aceptación</a:t>
            </a:r>
            <a:r>
              <a:rPr lang="es-ES" sz="5400" spc="-35" dirty="0">
                <a:solidFill>
                  <a:srgbClr val="221F1F"/>
                </a:solidFill>
                <a:effectLst/>
                <a:ea typeface="Arial MT"/>
                <a:cs typeface="Arial MT"/>
              </a:rPr>
              <a:t> </a:t>
            </a:r>
            <a:r>
              <a:rPr lang="es-ES" sz="5400" dirty="0">
                <a:solidFill>
                  <a:srgbClr val="221F1F"/>
                </a:solidFill>
                <a:effectLst/>
                <a:ea typeface="Arial MT"/>
                <a:cs typeface="Arial MT"/>
              </a:rPr>
              <a:t>o</a:t>
            </a:r>
            <a:r>
              <a:rPr lang="es-ES" sz="5400" spc="-45" dirty="0">
                <a:solidFill>
                  <a:srgbClr val="221F1F"/>
                </a:solidFill>
                <a:effectLst/>
                <a:ea typeface="Arial MT"/>
                <a:cs typeface="Arial MT"/>
              </a:rPr>
              <a:t> </a:t>
            </a:r>
            <a:r>
              <a:rPr lang="es-ES" sz="5400" dirty="0">
                <a:solidFill>
                  <a:srgbClr val="221F1F"/>
                </a:solidFill>
                <a:effectLst/>
                <a:ea typeface="Arial MT"/>
                <a:cs typeface="Arial MT"/>
              </a:rPr>
              <a:t>rechazo</a:t>
            </a:r>
            <a:r>
              <a:rPr lang="es-ES" sz="5400" spc="-40" dirty="0">
                <a:solidFill>
                  <a:srgbClr val="221F1F"/>
                </a:solidFill>
                <a:effectLst/>
                <a:ea typeface="Arial MT"/>
                <a:cs typeface="Arial MT"/>
              </a:rPr>
              <a:t> </a:t>
            </a:r>
            <a:r>
              <a:rPr lang="es-ES" sz="5400" dirty="0">
                <a:solidFill>
                  <a:srgbClr val="221F1F"/>
                </a:solidFill>
                <a:effectLst/>
                <a:ea typeface="Arial MT"/>
                <a:cs typeface="Arial MT"/>
              </a:rPr>
              <a:t>de</a:t>
            </a:r>
            <a:r>
              <a:rPr lang="es-ES" sz="5400" spc="-40" dirty="0">
                <a:solidFill>
                  <a:srgbClr val="221F1F"/>
                </a:solidFill>
                <a:effectLst/>
                <a:ea typeface="Arial MT"/>
                <a:cs typeface="Arial MT"/>
              </a:rPr>
              <a:t> </a:t>
            </a:r>
            <a:r>
              <a:rPr lang="es-ES" sz="5400" dirty="0">
                <a:solidFill>
                  <a:srgbClr val="221F1F"/>
                </a:solidFill>
                <a:effectLst/>
                <a:ea typeface="Arial MT"/>
                <a:cs typeface="Arial MT"/>
              </a:rPr>
              <a:t>la</a:t>
            </a:r>
            <a:r>
              <a:rPr lang="es-ES" sz="5400" spc="-45" dirty="0">
                <a:solidFill>
                  <a:srgbClr val="221F1F"/>
                </a:solidFill>
                <a:effectLst/>
                <a:ea typeface="Arial MT"/>
                <a:cs typeface="Arial MT"/>
              </a:rPr>
              <a:t> </a:t>
            </a:r>
            <a:r>
              <a:rPr lang="es-ES" sz="5400" dirty="0">
                <a:solidFill>
                  <a:srgbClr val="221F1F"/>
                </a:solidFill>
                <a:effectLst/>
                <a:ea typeface="Arial MT"/>
                <a:cs typeface="Arial MT"/>
              </a:rPr>
              <a:t>hipótesis</a:t>
            </a:r>
            <a:r>
              <a:rPr lang="es-ES" sz="5400" spc="-5" dirty="0">
                <a:solidFill>
                  <a:srgbClr val="221F1F"/>
                </a:solidFill>
                <a:effectLst/>
                <a:ea typeface="Arial MT"/>
                <a:cs typeface="Arial MT"/>
              </a:rPr>
              <a:t> </a:t>
            </a:r>
            <a:r>
              <a:rPr lang="es-ES" sz="5400" dirty="0">
                <a:solidFill>
                  <a:srgbClr val="221F1F"/>
                </a:solidFill>
                <a:effectLst/>
                <a:ea typeface="Arial MT"/>
                <a:cs typeface="Arial MT"/>
              </a:rPr>
              <a:t>planteada.</a:t>
            </a:r>
            <a:endParaRPr lang="es-MX" sz="5400" dirty="0">
              <a:effectLst/>
              <a:ea typeface="Arial MT"/>
              <a:cs typeface="Arial MT"/>
            </a:endParaRPr>
          </a:p>
          <a:p>
            <a:pPr algn="just">
              <a:lnSpc>
                <a:spcPct val="115000"/>
              </a:lnSpc>
              <a:spcAft>
                <a:spcPts val="0"/>
              </a:spcAft>
            </a:pPr>
            <a:endParaRPr lang="es-MX" sz="5400" dirty="0">
              <a:effectLst/>
              <a:ea typeface="Calibri" panose="020F0502020204030204" pitchFamily="34" charset="0"/>
              <a:cs typeface="Times New Roman" panose="02020603050405020304" pitchFamily="18" charset="0"/>
            </a:endParaRPr>
          </a:p>
        </p:txBody>
      </p:sp>
      <p:sp>
        <p:nvSpPr>
          <p:cNvPr id="5" name="Rectángulo 4">
            <a:extLst>
              <a:ext uri="{FF2B5EF4-FFF2-40B4-BE49-F238E27FC236}">
                <a16:creationId xmlns:a16="http://schemas.microsoft.com/office/drawing/2014/main" id="{0D05BFA3-C686-6DB2-2805-95B860F77CA0}"/>
              </a:ext>
            </a:extLst>
          </p:cNvPr>
          <p:cNvSpPr/>
          <p:nvPr/>
        </p:nvSpPr>
        <p:spPr>
          <a:xfrm>
            <a:off x="29431994" y="32035575"/>
            <a:ext cx="13834715" cy="1754326"/>
          </a:xfrm>
          <a:prstGeom prst="rect">
            <a:avLst/>
          </a:prstGeom>
        </p:spPr>
        <p:txBody>
          <a:bodyPr wrap="square">
            <a:spAutoFit/>
          </a:bodyPr>
          <a:lstStyle/>
          <a:p>
            <a:pPr algn="just">
              <a:spcAft>
                <a:spcPts val="0"/>
              </a:spcAft>
            </a:pPr>
            <a:r>
              <a:rPr lang="es-MX" sz="5400" dirty="0">
                <a:ea typeface="Calibri" panose="020F0502020204030204" pitchFamily="34" charset="0"/>
                <a:cs typeface="Arial" panose="020B0604020202020204" pitchFamily="34" charset="0"/>
              </a:rPr>
              <a:t>Se escribe las referencia bibliográficas utilizadas en </a:t>
            </a:r>
            <a:r>
              <a:rPr lang="es-MX" sz="5400">
                <a:ea typeface="Calibri" panose="020F0502020204030204" pitchFamily="34" charset="0"/>
                <a:cs typeface="Arial" panose="020B0604020202020204" pitchFamily="34" charset="0"/>
              </a:rPr>
              <a:t>la investigación.</a:t>
            </a:r>
            <a:endParaRPr lang="es-MX" sz="5400" dirty="0">
              <a:ea typeface="Calibri" panose="020F0502020204030204" pitchFamily="34" charset="0"/>
              <a:cs typeface="Arial" panose="020B0604020202020204" pitchFamily="34" charset="0"/>
            </a:endParaRPr>
          </a:p>
        </p:txBody>
      </p:sp>
      <p:pic>
        <p:nvPicPr>
          <p:cNvPr id="3" name="Imagen 2">
            <a:extLst>
              <a:ext uri="{FF2B5EF4-FFF2-40B4-BE49-F238E27FC236}">
                <a16:creationId xmlns:a16="http://schemas.microsoft.com/office/drawing/2014/main" id="{602AA4FE-2F30-BACC-E3E9-1B01BA6A83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16724" y="608217"/>
            <a:ext cx="10164723" cy="9686462"/>
          </a:xfrm>
          <a:prstGeom prst="rect">
            <a:avLst/>
          </a:prstGeom>
        </p:spPr>
      </p:pic>
      <p:sp>
        <p:nvSpPr>
          <p:cNvPr id="2" name="CuadroTexto 1">
            <a:extLst>
              <a:ext uri="{FF2B5EF4-FFF2-40B4-BE49-F238E27FC236}">
                <a16:creationId xmlns:a16="http://schemas.microsoft.com/office/drawing/2014/main" id="{BC8A75B9-7FED-7B3D-F048-78FE14DE8B63}"/>
              </a:ext>
            </a:extLst>
          </p:cNvPr>
          <p:cNvSpPr txBox="1"/>
          <p:nvPr/>
        </p:nvSpPr>
        <p:spPr>
          <a:xfrm>
            <a:off x="13910179" y="14580395"/>
            <a:ext cx="15073389" cy="10556736"/>
          </a:xfrm>
          <a:prstGeom prst="rect">
            <a:avLst/>
          </a:prstGeom>
          <a:noFill/>
        </p:spPr>
        <p:txBody>
          <a:bodyPr wrap="square" rtlCol="0">
            <a:spAutoFit/>
          </a:bodyPr>
          <a:lstStyle/>
          <a:p>
            <a:pPr fontAlgn="ctr"/>
            <a:r>
              <a:rPr lang="es-US" sz="4000" b="1" i="0">
                <a:effectLst/>
                <a:latin typeface="Google Sans"/>
              </a:rPr>
              <a:t>Estructura principal</a:t>
            </a:r>
            <a:r>
              <a:rPr lang="es-US" sz="4000" b="0" i="0">
                <a:effectLst/>
                <a:latin typeface="Google Sans"/>
              </a:rPr>
              <a:t>: Se utiliza acero y aleaciones de aluminio para la torre y las palas de la turbina. </a:t>
            </a:r>
          </a:p>
          <a:p>
            <a:r>
              <a:rPr lang="es-US" sz="4000" b="0" i="0">
                <a:effectLst/>
                <a:latin typeface="Google Sans"/>
              </a:rPr>
              <a:t> </a:t>
            </a:r>
          </a:p>
          <a:p>
            <a:pPr fontAlgn="ctr"/>
            <a:r>
              <a:rPr lang="es-US" sz="4000" b="1" i="0">
                <a:effectLst/>
                <a:latin typeface="Google Sans"/>
              </a:rPr>
              <a:t>Cimientos y torre</a:t>
            </a:r>
            <a:r>
              <a:rPr lang="es-US" sz="4000" b="0" i="0">
                <a:effectLst/>
                <a:latin typeface="Google Sans"/>
              </a:rPr>
              <a:t>: Se utiliza acero estructural y hormigón. </a:t>
            </a:r>
          </a:p>
          <a:p>
            <a:r>
              <a:rPr lang="es-US" sz="4000" b="0" i="0">
                <a:effectLst/>
                <a:latin typeface="Google Sans"/>
              </a:rPr>
              <a:t> </a:t>
            </a:r>
          </a:p>
          <a:p>
            <a:pPr fontAlgn="ctr"/>
            <a:r>
              <a:rPr lang="es-US" sz="4000" b="1" i="0">
                <a:effectLst/>
                <a:latin typeface="Google Sans"/>
              </a:rPr>
              <a:t>Palas</a:t>
            </a:r>
            <a:r>
              <a:rPr lang="es-US" sz="4000" b="0" i="0">
                <a:effectLst/>
                <a:latin typeface="Google Sans"/>
              </a:rPr>
              <a:t>: Se utilizan materiales compuestos como la fibra de vidrio o la fibra de carbono reforzada con resina epoxi. También se puede usar poliéster o epoxi reforzado con fibra de vidrio. </a:t>
            </a:r>
          </a:p>
          <a:p>
            <a:r>
              <a:rPr lang="es-US" sz="4000" b="0" i="0">
                <a:effectLst/>
                <a:latin typeface="Google Sans"/>
              </a:rPr>
              <a:t> </a:t>
            </a:r>
          </a:p>
          <a:p>
            <a:pPr fontAlgn="ctr"/>
            <a:r>
              <a:rPr lang="es-US" sz="4000" b="1" i="0">
                <a:effectLst/>
                <a:latin typeface="Google Sans"/>
              </a:rPr>
              <a:t>Carcasa exterior, ejes, engranajes y componentes eléctricos</a:t>
            </a:r>
            <a:r>
              <a:rPr lang="es-US" sz="4000" b="0" i="0">
                <a:effectLst/>
                <a:latin typeface="Google Sans"/>
              </a:rPr>
              <a:t>: Se utilizan acero, cobre, aluminio, otros metales preciosos y plásticos reciclables. </a:t>
            </a:r>
          </a:p>
          <a:p>
            <a:r>
              <a:rPr lang="es-US" sz="4000" b="0" i="0">
                <a:effectLst/>
                <a:latin typeface="Google Sans"/>
              </a:rPr>
              <a:t> </a:t>
            </a:r>
          </a:p>
          <a:p>
            <a:pPr fontAlgn="ctr"/>
            <a:r>
              <a:rPr lang="es-US" sz="4000" b="1" i="0">
                <a:effectLst/>
                <a:latin typeface="Google Sans"/>
              </a:rPr>
              <a:t>Plataforma</a:t>
            </a:r>
            <a:r>
              <a:rPr lang="es-US" sz="4000" b="0" i="0">
                <a:effectLst/>
                <a:latin typeface="Google Sans"/>
              </a:rPr>
              <a:t>: Se cimienta utilizando hormigón armado. </a:t>
            </a:r>
          </a:p>
          <a:p>
            <a:r>
              <a:rPr lang="es-US" sz="4000" b="0" i="0">
                <a:effectLst/>
                <a:latin typeface="Google Sans"/>
              </a:rPr>
              <a:t> </a:t>
            </a:r>
          </a:p>
          <a:p>
            <a:pPr fontAlgn="ctr"/>
            <a:r>
              <a:rPr lang="es-US" sz="4000" b="1" i="0">
                <a:effectLst/>
                <a:latin typeface="Google Sans"/>
              </a:rPr>
              <a:t>Rotor</a:t>
            </a:r>
            <a:r>
              <a:rPr lang="es-US" sz="4000" b="0" i="0">
                <a:effectLst/>
                <a:latin typeface="Google Sans"/>
              </a:rPr>
              <a:t>: Se construyen con acero forjado y placas de fibra de vidrio. </a:t>
            </a:r>
          </a:p>
          <a:p>
            <a:br>
              <a:rPr lang="es-US" sz="4000"/>
            </a:br>
            <a:endParaRPr lang="es-US" sz="4000" dirty="0"/>
          </a:p>
        </p:txBody>
      </p:sp>
      <p:sp>
        <p:nvSpPr>
          <p:cNvPr id="7" name="CuadroTexto 6">
            <a:extLst>
              <a:ext uri="{FF2B5EF4-FFF2-40B4-BE49-F238E27FC236}">
                <a16:creationId xmlns:a16="http://schemas.microsoft.com/office/drawing/2014/main" id="{A1607A6E-C54E-9EAC-C265-F2DDE24EDD53}"/>
              </a:ext>
            </a:extLst>
          </p:cNvPr>
          <p:cNvSpPr txBox="1"/>
          <p:nvPr/>
        </p:nvSpPr>
        <p:spPr>
          <a:xfrm flipH="1">
            <a:off x="8311647" y="27718059"/>
            <a:ext cx="4947404" cy="2474095"/>
          </a:xfrm>
          <a:prstGeom prst="rect">
            <a:avLst/>
          </a:prstGeom>
          <a:noFill/>
        </p:spPr>
        <p:txBody>
          <a:bodyPr wrap="square" rtlCol="0">
            <a:spAutoFit/>
          </a:bodyPr>
          <a:lstStyle/>
          <a:p>
            <a:pPr algn="l"/>
            <a:endParaRPr lang="es-US" dirty="0"/>
          </a:p>
        </p:txBody>
      </p:sp>
      <p:sp>
        <p:nvSpPr>
          <p:cNvPr id="9" name="CuadroTexto 8">
            <a:extLst>
              <a:ext uri="{FF2B5EF4-FFF2-40B4-BE49-F238E27FC236}">
                <a16:creationId xmlns:a16="http://schemas.microsoft.com/office/drawing/2014/main" id="{D930FCEE-1C69-C554-8322-E4322431F555}"/>
              </a:ext>
            </a:extLst>
          </p:cNvPr>
          <p:cNvSpPr txBox="1"/>
          <p:nvPr/>
        </p:nvSpPr>
        <p:spPr>
          <a:xfrm rot="10800000" flipV="1">
            <a:off x="85884" y="9563060"/>
            <a:ext cx="13833905" cy="5632311"/>
          </a:xfrm>
          <a:prstGeom prst="rect">
            <a:avLst/>
          </a:prstGeom>
          <a:noFill/>
        </p:spPr>
        <p:txBody>
          <a:bodyPr wrap="square" rtlCol="0">
            <a:spAutoFit/>
          </a:bodyPr>
          <a:lstStyle/>
          <a:p>
            <a:r>
              <a:rPr lang="es-MX" sz="3600">
                <a:effectLst/>
                <a:latin typeface="Cambria" panose="02040503050406030204" pitchFamily="18" charset="0"/>
                <a:ea typeface="MS Mincho" panose="02020609040205080304" pitchFamily="49" charset="-128"/>
                <a:cs typeface="Times New Roman" panose="02020603050405020304" pitchFamily="18" charset="0"/>
              </a:rPr>
              <a:t>La contaminacion del aire, energia contaminable y de baja calidad.</a:t>
            </a:r>
            <a:endParaRPr lang="es-US" sz="3600">
              <a:effectLst/>
              <a:latin typeface="Cambria" panose="02040503050406030204" pitchFamily="18" charset="0"/>
              <a:ea typeface="MS Mincho" panose="02020609040205080304" pitchFamily="49" charset="-128"/>
              <a:cs typeface="Times New Roman" panose="02020603050405020304" pitchFamily="18" charset="0"/>
            </a:endParaRPr>
          </a:p>
          <a:p>
            <a:r>
              <a:rPr lang="es-MX" sz="3600">
                <a:effectLst/>
                <a:latin typeface="Cambria" panose="02040503050406030204" pitchFamily="18" charset="0"/>
                <a:ea typeface="MS Mincho" panose="02020609040205080304" pitchFamily="49" charset="-128"/>
                <a:cs typeface="Times New Roman" panose="02020603050405020304" pitchFamily="18" charset="0"/>
              </a:rPr>
              <a:t> </a:t>
            </a:r>
            <a:endParaRPr lang="es-US" sz="3600">
              <a:effectLst/>
              <a:latin typeface="Cambria" panose="02040503050406030204" pitchFamily="18" charset="0"/>
              <a:ea typeface="MS Mincho" panose="02020609040205080304" pitchFamily="49" charset="-128"/>
              <a:cs typeface="Times New Roman" panose="02020603050405020304" pitchFamily="18" charset="0"/>
            </a:endParaRPr>
          </a:p>
          <a:p>
            <a:r>
              <a:rPr lang="es-MX" sz="3600">
                <a:effectLst/>
                <a:latin typeface="Cambria" panose="02040503050406030204" pitchFamily="18" charset="0"/>
                <a:ea typeface="MS Mincho" panose="02020609040205080304" pitchFamily="49" charset="-128"/>
                <a:cs typeface="Times New Roman" panose="02020603050405020304" pitchFamily="18" charset="0"/>
              </a:rPr>
              <a:t>La energia eolica es no contaminante en el medio y visualmente, una energia economica y de calidad</a:t>
            </a:r>
            <a:endParaRPr lang="es-US" sz="3600">
              <a:effectLst/>
              <a:latin typeface="Cambria" panose="02040503050406030204" pitchFamily="18" charset="0"/>
              <a:ea typeface="MS Mincho" panose="02020609040205080304" pitchFamily="49" charset="-128"/>
              <a:cs typeface="Times New Roman" panose="02020603050405020304" pitchFamily="18" charset="0"/>
            </a:endParaRPr>
          </a:p>
          <a:p>
            <a:r>
              <a:rPr lang="es-MX" sz="3600">
                <a:effectLst/>
                <a:latin typeface="Cambria" panose="02040503050406030204" pitchFamily="18" charset="0"/>
                <a:ea typeface="MS Mincho" panose="02020609040205080304" pitchFamily="49" charset="-128"/>
                <a:cs typeface="Times New Roman" panose="02020603050405020304" pitchFamily="18" charset="0"/>
              </a:rPr>
              <a:t> </a:t>
            </a:r>
            <a:endParaRPr lang="es-US" sz="3600">
              <a:effectLst/>
              <a:latin typeface="Cambria" panose="02040503050406030204" pitchFamily="18" charset="0"/>
              <a:ea typeface="MS Mincho" panose="02020609040205080304" pitchFamily="49" charset="-128"/>
              <a:cs typeface="Times New Roman" panose="02020603050405020304" pitchFamily="18" charset="0"/>
            </a:endParaRPr>
          </a:p>
          <a:p>
            <a:r>
              <a:rPr lang="es-MX" sz="3600">
                <a:effectLst/>
                <a:latin typeface="Cambria" panose="02040503050406030204" pitchFamily="18" charset="0"/>
                <a:ea typeface="MS Mincho" panose="02020609040205080304" pitchFamily="49" charset="-128"/>
                <a:cs typeface="Times New Roman" panose="02020603050405020304" pitchFamily="18" charset="0"/>
              </a:rPr>
              <a:t>Mi proyecto revolucionara la energia haciendola buena del lado economico, ambiental y del lado de la calidad.</a:t>
            </a:r>
            <a:endParaRPr lang="es-US" sz="3600">
              <a:effectLst/>
              <a:latin typeface="Cambria" panose="02040503050406030204" pitchFamily="18" charset="0"/>
              <a:ea typeface="MS Mincho" panose="02020609040205080304" pitchFamily="49" charset="-128"/>
              <a:cs typeface="Times New Roman" panose="02020603050405020304" pitchFamily="18" charset="0"/>
            </a:endParaRPr>
          </a:p>
          <a:p>
            <a:r>
              <a:rPr lang="es-MX" sz="3600">
                <a:effectLst/>
                <a:latin typeface="Cambria" panose="02040503050406030204" pitchFamily="18" charset="0"/>
                <a:ea typeface="MS Mincho" panose="02020609040205080304" pitchFamily="49" charset="-128"/>
                <a:cs typeface="Times New Roman" panose="02020603050405020304" pitchFamily="18" charset="0"/>
              </a:rPr>
              <a:t> </a:t>
            </a:r>
            <a:endParaRPr lang="es-US" sz="3600">
              <a:effectLst/>
              <a:latin typeface="Cambria" panose="02040503050406030204" pitchFamily="18" charset="0"/>
              <a:ea typeface="MS Mincho" panose="02020609040205080304" pitchFamily="49" charset="-128"/>
              <a:cs typeface="Times New Roman" panose="02020603050405020304" pitchFamily="18" charset="0"/>
            </a:endParaRPr>
          </a:p>
          <a:p>
            <a:r>
              <a:rPr lang="es-MX" sz="3600">
                <a:effectLst/>
                <a:latin typeface="Cambria" panose="02040503050406030204" pitchFamily="18" charset="0"/>
                <a:ea typeface="MS Mincho" panose="02020609040205080304" pitchFamily="49" charset="-128"/>
                <a:cs typeface="Times New Roman" panose="02020603050405020304" pitchFamily="18" charset="0"/>
              </a:rPr>
              <a:t>Ejemplo: se va la luz por fuertes vientos, la energia eolica trabajara con ese mismo viento para hacer energia temporalmente de remplazo.</a:t>
            </a:r>
            <a:endParaRPr lang="es-US" sz="3600">
              <a:effectLst/>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409166917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725</TotalTime>
  <Words>313</Words>
  <Application>Microsoft Office PowerPoint</Application>
  <PresentationFormat>Personalizado</PresentationFormat>
  <Paragraphs>28</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Company>eXit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Ing. Omar</dc:creator>
  <cp:lastModifiedBy>Kid2 Inei</cp:lastModifiedBy>
  <cp:revision>71</cp:revision>
  <dcterms:created xsi:type="dcterms:W3CDTF">2017-11-22T23:20:12Z</dcterms:created>
  <dcterms:modified xsi:type="dcterms:W3CDTF">2024-11-01T03:17:40Z</dcterms:modified>
</cp:coreProperties>
</file>