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8" r:id="rId1"/>
  </p:sldMasterIdLst>
  <p:sldIdLst>
    <p:sldId id="256" r:id="rId2"/>
  </p:sldIdLst>
  <p:sldSz cx="43200638" cy="43200638"/>
  <p:notesSz cx="6858000" cy="9144000"/>
  <p:defaultTextStyle>
    <a:defPPr>
      <a:defRPr lang="es-MX"/>
    </a:defPPr>
    <a:lvl1pPr marL="0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1pPr>
    <a:lvl2pPr marL="2073631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2pPr>
    <a:lvl3pPr marL="4147261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3pPr>
    <a:lvl4pPr marL="6220892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4pPr>
    <a:lvl5pPr marL="8294522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5pPr>
    <a:lvl6pPr marL="10368153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6pPr>
    <a:lvl7pPr marL="12441784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7pPr>
    <a:lvl8pPr marL="14515414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8pPr>
    <a:lvl9pPr marL="16589045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33"/>
    <a:srgbClr val="FF3300"/>
    <a:srgbClr val="7CA800"/>
    <a:srgbClr val="008E00"/>
    <a:srgbClr val="FFA219"/>
    <a:srgbClr val="CC3300"/>
    <a:srgbClr val="FF7619"/>
    <a:srgbClr val="FFFFFF"/>
    <a:srgbClr val="FF3E11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3" d="100"/>
          <a:sy n="13" d="100"/>
        </p:scale>
        <p:origin x="2155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7" Type="http://schemas.microsoft.com/office/2016/11/relationships/changesInfo" Target="changesInfos/changesInfo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ely Soberanes" userId="69fc31727c55e58c" providerId="LiveId" clId="{802B0A8E-684A-4596-9342-A1C98AC1A9A4}"/>
    <pc:docChg chg="undo custSel modSld">
      <pc:chgData name="Arely Soberanes" userId="69fc31727c55e58c" providerId="LiveId" clId="{802B0A8E-684A-4596-9342-A1C98AC1A9A4}" dt="2023-09-13T15:46:11.431" v="191" actId="20577"/>
      <pc:docMkLst>
        <pc:docMk/>
      </pc:docMkLst>
      <pc:sldChg chg="addSp delSp modSp mod">
        <pc:chgData name="Arely Soberanes" userId="69fc31727c55e58c" providerId="LiveId" clId="{802B0A8E-684A-4596-9342-A1C98AC1A9A4}" dt="2023-09-13T15:46:11.431" v="191" actId="20577"/>
        <pc:sldMkLst>
          <pc:docMk/>
          <pc:sldMk cId="4091669172" sldId="256"/>
        </pc:sldMkLst>
        <pc:spChg chg="add del mod">
          <ac:chgData name="Arely Soberanes" userId="69fc31727c55e58c" providerId="LiveId" clId="{802B0A8E-684A-4596-9342-A1C98AC1A9A4}" dt="2023-09-13T15:41:19.573" v="53" actId="478"/>
          <ac:spMkLst>
            <pc:docMk/>
            <pc:sldMk cId="4091669172" sldId="256"/>
            <ac:spMk id="3" creationId="{37A737FE-29C8-7B1F-5582-34FB74BA8DE7}"/>
          </ac:spMkLst>
        </pc:spChg>
        <pc:spChg chg="add mod">
          <ac:chgData name="Arely Soberanes" userId="69fc31727c55e58c" providerId="LiveId" clId="{802B0A8E-684A-4596-9342-A1C98AC1A9A4}" dt="2023-09-13T15:45:05.038" v="104" actId="2711"/>
          <ac:spMkLst>
            <pc:docMk/>
            <pc:sldMk cId="4091669172" sldId="256"/>
            <ac:spMk id="4" creationId="{35A0DBBF-A2AF-F707-81D9-3B43068389F1}"/>
          </ac:spMkLst>
        </pc:spChg>
        <pc:spChg chg="add mod">
          <ac:chgData name="Arely Soberanes" userId="69fc31727c55e58c" providerId="LiveId" clId="{802B0A8E-684A-4596-9342-A1C98AC1A9A4}" dt="2023-09-13T15:46:11.431" v="191" actId="20577"/>
          <ac:spMkLst>
            <pc:docMk/>
            <pc:sldMk cId="4091669172" sldId="256"/>
            <ac:spMk id="5" creationId="{0D05BFA3-C686-6DB2-2805-95B860F77CA0}"/>
          </ac:spMkLst>
        </pc:spChg>
        <pc:spChg chg="del mod">
          <ac:chgData name="Arely Soberanes" userId="69fc31727c55e58c" providerId="LiveId" clId="{802B0A8E-684A-4596-9342-A1C98AC1A9A4}" dt="2023-09-13T15:41:23.134" v="54" actId="478"/>
          <ac:spMkLst>
            <pc:docMk/>
            <pc:sldMk cId="4091669172" sldId="256"/>
            <ac:spMk id="33" creationId="{80CA2551-526E-41E7-838C-9385BF3BF685}"/>
          </ac:spMkLst>
        </pc:spChg>
        <pc:spChg chg="mod">
          <ac:chgData name="Arely Soberanes" userId="69fc31727c55e58c" providerId="LiveId" clId="{802B0A8E-684A-4596-9342-A1C98AC1A9A4}" dt="2023-09-13T15:41:27.983" v="55" actId="1076"/>
          <ac:spMkLst>
            <pc:docMk/>
            <pc:sldMk cId="4091669172" sldId="256"/>
            <ac:spMk id="93" creationId="{00000000-0000-0000-0000-000000000000}"/>
          </ac:spMkLst>
        </pc:spChg>
        <pc:spChg chg="mod">
          <ac:chgData name="Arely Soberanes" userId="69fc31727c55e58c" providerId="LiveId" clId="{802B0A8E-684A-4596-9342-A1C98AC1A9A4}" dt="2023-09-13T15:41:32.457" v="56" actId="1076"/>
          <ac:spMkLst>
            <pc:docMk/>
            <pc:sldMk cId="4091669172" sldId="256"/>
            <ac:spMk id="143" creationId="{00000000-0000-0000-0000-000000000000}"/>
          </ac:spMkLst>
        </pc:spChg>
        <pc:spChg chg="mod">
          <ac:chgData name="Arely Soberanes" userId="69fc31727c55e58c" providerId="LiveId" clId="{802B0A8E-684A-4596-9342-A1C98AC1A9A4}" dt="2023-09-13T15:42:00.654" v="87" actId="1076"/>
          <ac:spMkLst>
            <pc:docMk/>
            <pc:sldMk cId="4091669172" sldId="256"/>
            <ac:spMk id="186" creationId="{00000000-0000-0000-0000-000000000000}"/>
          </ac:spMkLst>
        </pc:spChg>
        <pc:spChg chg="mod">
          <ac:chgData name="Arely Soberanes" userId="69fc31727c55e58c" providerId="LiveId" clId="{802B0A8E-684A-4596-9342-A1C98AC1A9A4}" dt="2023-09-13T15:41:55.972" v="86" actId="1076"/>
          <ac:spMkLst>
            <pc:docMk/>
            <pc:sldMk cId="4091669172" sldId="256"/>
            <ac:spMk id="205" creationId="{00000000-0000-0000-0000-000000000000}"/>
          </ac:spMkLst>
        </pc:spChg>
        <pc:spChg chg="mod">
          <ac:chgData name="Arely Soberanes" userId="69fc31727c55e58c" providerId="LiveId" clId="{802B0A8E-684A-4596-9342-A1C98AC1A9A4}" dt="2023-09-13T15:43:14.357" v="88" actId="1076"/>
          <ac:spMkLst>
            <pc:docMk/>
            <pc:sldMk cId="4091669172" sldId="256"/>
            <ac:spMk id="21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400080" y="7070108"/>
            <a:ext cx="32400479" cy="15040222"/>
          </a:xfrm>
        </p:spPr>
        <p:txBody>
          <a:bodyPr anchor="b"/>
          <a:lstStyle>
            <a:lvl1pPr algn="ctr">
              <a:defRPr sz="2126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00080" y="22690338"/>
            <a:ext cx="32400479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20042" indent="0" algn="ctr">
              <a:buNone/>
              <a:defRPr sz="7087"/>
            </a:lvl2pPr>
            <a:lvl3pPr marL="3240085" indent="0" algn="ctr">
              <a:buNone/>
              <a:defRPr sz="6378"/>
            </a:lvl3pPr>
            <a:lvl4pPr marL="4860127" indent="0" algn="ctr">
              <a:buNone/>
              <a:defRPr sz="5669"/>
            </a:lvl4pPr>
            <a:lvl5pPr marL="6480170" indent="0" algn="ctr">
              <a:buNone/>
              <a:defRPr sz="5669"/>
            </a:lvl5pPr>
            <a:lvl6pPr marL="8100212" indent="0" algn="ctr">
              <a:buNone/>
              <a:defRPr sz="5669"/>
            </a:lvl6pPr>
            <a:lvl7pPr marL="9720255" indent="0" algn="ctr">
              <a:buNone/>
              <a:defRPr sz="5669"/>
            </a:lvl7pPr>
            <a:lvl8pPr marL="11340297" indent="0" algn="ctr">
              <a:buNone/>
              <a:defRPr sz="5669"/>
            </a:lvl8pPr>
            <a:lvl9pPr marL="12960340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07/11/2024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8258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07/11/2024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5920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0915456" y="2300034"/>
            <a:ext cx="9315138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970044" y="2300034"/>
            <a:ext cx="27405405" cy="366105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07/11/2024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173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07/11/2024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568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47544" y="10770165"/>
            <a:ext cx="37260550" cy="17970262"/>
          </a:xfrm>
        </p:spPr>
        <p:txBody>
          <a:bodyPr anchor="b"/>
          <a:lstStyle>
            <a:lvl1pPr>
              <a:defRPr sz="2126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47544" y="28910433"/>
            <a:ext cx="37260550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75000"/>
                  </a:schemeClr>
                </a:solidFill>
              </a:defRPr>
            </a:lvl1pPr>
            <a:lvl2pPr marL="1620042" indent="0">
              <a:buNone/>
              <a:defRPr sz="7087">
                <a:solidFill>
                  <a:schemeClr val="tx1">
                    <a:tint val="75000"/>
                  </a:schemeClr>
                </a:solidFill>
              </a:defRPr>
            </a:lvl2pPr>
            <a:lvl3pPr marL="3240085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6012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80170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10021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202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4029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60340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07/11/2024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2470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970044" y="11500170"/>
            <a:ext cx="18360271" cy="2741040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1870323" y="11500170"/>
            <a:ext cx="18360271" cy="2741040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07/11/2024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134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1" y="2300037"/>
            <a:ext cx="37260550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75673" y="10590160"/>
            <a:ext cx="18275893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20042" indent="0">
              <a:buNone/>
              <a:defRPr sz="7087" b="1"/>
            </a:lvl2pPr>
            <a:lvl3pPr marL="3240085" indent="0">
              <a:buNone/>
              <a:defRPr sz="6378" b="1"/>
            </a:lvl3pPr>
            <a:lvl4pPr marL="4860127" indent="0">
              <a:buNone/>
              <a:defRPr sz="5669" b="1"/>
            </a:lvl4pPr>
            <a:lvl5pPr marL="6480170" indent="0">
              <a:buNone/>
              <a:defRPr sz="5669" b="1"/>
            </a:lvl5pPr>
            <a:lvl6pPr marL="8100212" indent="0">
              <a:buNone/>
              <a:defRPr sz="5669" b="1"/>
            </a:lvl6pPr>
            <a:lvl7pPr marL="9720255" indent="0">
              <a:buNone/>
              <a:defRPr sz="5669" b="1"/>
            </a:lvl7pPr>
            <a:lvl8pPr marL="11340297" indent="0">
              <a:buNone/>
              <a:defRPr sz="5669" b="1"/>
            </a:lvl8pPr>
            <a:lvl9pPr marL="12960340" indent="0">
              <a:buNone/>
              <a:defRPr sz="5669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75673" y="15780233"/>
            <a:ext cx="18275893" cy="232103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21870323" y="10590160"/>
            <a:ext cx="18365898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20042" indent="0">
              <a:buNone/>
              <a:defRPr sz="7087" b="1"/>
            </a:lvl2pPr>
            <a:lvl3pPr marL="3240085" indent="0">
              <a:buNone/>
              <a:defRPr sz="6378" b="1"/>
            </a:lvl3pPr>
            <a:lvl4pPr marL="4860127" indent="0">
              <a:buNone/>
              <a:defRPr sz="5669" b="1"/>
            </a:lvl4pPr>
            <a:lvl5pPr marL="6480170" indent="0">
              <a:buNone/>
              <a:defRPr sz="5669" b="1"/>
            </a:lvl5pPr>
            <a:lvl6pPr marL="8100212" indent="0">
              <a:buNone/>
              <a:defRPr sz="5669" b="1"/>
            </a:lvl6pPr>
            <a:lvl7pPr marL="9720255" indent="0">
              <a:buNone/>
              <a:defRPr sz="5669" b="1"/>
            </a:lvl7pPr>
            <a:lvl8pPr marL="11340297" indent="0">
              <a:buNone/>
              <a:defRPr sz="5669" b="1"/>
            </a:lvl8pPr>
            <a:lvl9pPr marL="12960340" indent="0">
              <a:buNone/>
              <a:defRPr sz="5669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21870323" y="15780233"/>
            <a:ext cx="18365898" cy="232103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07/11/2024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7291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07/11/2024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0340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07/11/2024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5542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2" y="2880042"/>
            <a:ext cx="13933329" cy="10080149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365898" y="6220095"/>
            <a:ext cx="21870323" cy="30700453"/>
          </a:xfrm>
        </p:spPr>
        <p:txBody>
          <a:bodyPr/>
          <a:lstStyle>
            <a:lvl1pPr>
              <a:defRPr sz="11339"/>
            </a:lvl1pPr>
            <a:lvl2pPr>
              <a:defRPr sz="9922"/>
            </a:lvl2pPr>
            <a:lvl3pPr>
              <a:defRPr sz="8504"/>
            </a:lvl3pPr>
            <a:lvl4pPr>
              <a:defRPr sz="7087"/>
            </a:lvl4pPr>
            <a:lvl5pPr>
              <a:defRPr sz="7087"/>
            </a:lvl5pPr>
            <a:lvl6pPr>
              <a:defRPr sz="7087"/>
            </a:lvl6pPr>
            <a:lvl7pPr>
              <a:defRPr sz="7087"/>
            </a:lvl7pPr>
            <a:lvl8pPr>
              <a:defRPr sz="7087"/>
            </a:lvl8pPr>
            <a:lvl9pPr>
              <a:defRPr sz="7087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75672" y="12960191"/>
            <a:ext cx="13933329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20042" indent="0">
              <a:buNone/>
              <a:defRPr sz="4961"/>
            </a:lvl2pPr>
            <a:lvl3pPr marL="3240085" indent="0">
              <a:buNone/>
              <a:defRPr sz="4252"/>
            </a:lvl3pPr>
            <a:lvl4pPr marL="4860127" indent="0">
              <a:buNone/>
              <a:defRPr sz="3543"/>
            </a:lvl4pPr>
            <a:lvl5pPr marL="6480170" indent="0">
              <a:buNone/>
              <a:defRPr sz="3543"/>
            </a:lvl5pPr>
            <a:lvl6pPr marL="8100212" indent="0">
              <a:buNone/>
              <a:defRPr sz="3543"/>
            </a:lvl6pPr>
            <a:lvl7pPr marL="9720255" indent="0">
              <a:buNone/>
              <a:defRPr sz="3543"/>
            </a:lvl7pPr>
            <a:lvl8pPr marL="11340297" indent="0">
              <a:buNone/>
              <a:defRPr sz="3543"/>
            </a:lvl8pPr>
            <a:lvl9pPr marL="12960340" indent="0">
              <a:buNone/>
              <a:defRPr sz="354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07/11/2024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909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2" y="2880042"/>
            <a:ext cx="13933329" cy="10080149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8365898" y="6220095"/>
            <a:ext cx="21870323" cy="30700453"/>
          </a:xfrm>
        </p:spPr>
        <p:txBody>
          <a:bodyPr/>
          <a:lstStyle>
            <a:lvl1pPr marL="0" indent="0">
              <a:buNone/>
              <a:defRPr sz="11339"/>
            </a:lvl1pPr>
            <a:lvl2pPr marL="1620042" indent="0">
              <a:buNone/>
              <a:defRPr sz="9922"/>
            </a:lvl2pPr>
            <a:lvl3pPr marL="3240085" indent="0">
              <a:buNone/>
              <a:defRPr sz="8504"/>
            </a:lvl3pPr>
            <a:lvl4pPr marL="4860127" indent="0">
              <a:buNone/>
              <a:defRPr sz="7087"/>
            </a:lvl4pPr>
            <a:lvl5pPr marL="6480170" indent="0">
              <a:buNone/>
              <a:defRPr sz="7087"/>
            </a:lvl5pPr>
            <a:lvl6pPr marL="8100212" indent="0">
              <a:buNone/>
              <a:defRPr sz="7087"/>
            </a:lvl6pPr>
            <a:lvl7pPr marL="9720255" indent="0">
              <a:buNone/>
              <a:defRPr sz="7087"/>
            </a:lvl7pPr>
            <a:lvl8pPr marL="11340297" indent="0">
              <a:buNone/>
              <a:defRPr sz="7087"/>
            </a:lvl8pPr>
            <a:lvl9pPr marL="12960340" indent="0">
              <a:buNone/>
              <a:defRPr sz="7087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75672" y="12960191"/>
            <a:ext cx="13933329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20042" indent="0">
              <a:buNone/>
              <a:defRPr sz="4961"/>
            </a:lvl2pPr>
            <a:lvl3pPr marL="3240085" indent="0">
              <a:buNone/>
              <a:defRPr sz="4252"/>
            </a:lvl3pPr>
            <a:lvl4pPr marL="4860127" indent="0">
              <a:buNone/>
              <a:defRPr sz="3543"/>
            </a:lvl4pPr>
            <a:lvl5pPr marL="6480170" indent="0">
              <a:buNone/>
              <a:defRPr sz="3543"/>
            </a:lvl5pPr>
            <a:lvl6pPr marL="8100212" indent="0">
              <a:buNone/>
              <a:defRPr sz="3543"/>
            </a:lvl6pPr>
            <a:lvl7pPr marL="9720255" indent="0">
              <a:buNone/>
              <a:defRPr sz="3543"/>
            </a:lvl7pPr>
            <a:lvl8pPr marL="11340297" indent="0">
              <a:buNone/>
              <a:defRPr sz="3543"/>
            </a:lvl8pPr>
            <a:lvl9pPr marL="12960340" indent="0">
              <a:buNone/>
              <a:defRPr sz="354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07/11/2024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967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970044" y="2300037"/>
            <a:ext cx="37260550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70044" y="11500170"/>
            <a:ext cx="37260550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70044" y="40040594"/>
            <a:ext cx="9720144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71CCB-C447-4F4F-90EA-194A68B165F2}" type="datetimeFigureOut">
              <a:rPr lang="es-MX" smtClean="0"/>
              <a:t>07/11/2024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4310212" y="40040594"/>
            <a:ext cx="1458021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30510450" y="40040594"/>
            <a:ext cx="9720144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921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</p:sldLayoutIdLst>
  <p:txStyles>
    <p:titleStyle>
      <a:lvl1pPr algn="l" defTabSz="3240085" rtl="0" eaLnBrk="1" latinLnBrk="0" hangingPunct="1">
        <a:lnSpc>
          <a:spcPct val="90000"/>
        </a:lnSpc>
        <a:spcBef>
          <a:spcPct val="0"/>
        </a:spcBef>
        <a:buNone/>
        <a:defRPr sz="155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021" indent="-810021" algn="l" defTabSz="3240085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2" kern="1200">
          <a:solidFill>
            <a:schemeClr val="tx1"/>
          </a:solidFill>
          <a:latin typeface="+mn-lt"/>
          <a:ea typeface="+mn-ea"/>
          <a:cs typeface="+mn-cs"/>
        </a:defRPr>
      </a:lvl1pPr>
      <a:lvl2pPr marL="2430064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50106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7" kern="1200">
          <a:solidFill>
            <a:schemeClr val="tx1"/>
          </a:solidFill>
          <a:latin typeface="+mn-lt"/>
          <a:ea typeface="+mn-ea"/>
          <a:cs typeface="+mn-cs"/>
        </a:defRPr>
      </a:lvl3pPr>
      <a:lvl4pPr marL="5670149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90191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10234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30276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50319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70361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20042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40085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60127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8017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100212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20255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40297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6034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ve.scielo.org/scielo.php?script=sci_arttext&amp;pid=S2665-02662022000600036" TargetMode="External" /><Relationship Id="rId2" Type="http://schemas.openxmlformats.org/officeDocument/2006/relationships/hyperlink" Target="https://ve.scielo.org/scielo.php?pid=S2665-02662022000500029&amp;script=sci_arttext" TargetMode="External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1.jpeg" /><Relationship Id="rId4" Type="http://schemas.openxmlformats.org/officeDocument/2006/relationships/hyperlink" Target="https://ve.scielo.org/scielo.php?pid=S2665-02662023000200209&amp;script=sci_arttext" TargetMode="Externa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/>
          <p:cNvSpPr txBox="1"/>
          <p:nvPr/>
        </p:nvSpPr>
        <p:spPr>
          <a:xfrm>
            <a:off x="342605" y="10881574"/>
            <a:ext cx="41853101" cy="16927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US" sz="10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MATMANIA</a:t>
            </a:r>
            <a:endParaRPr lang="es-MX" sz="10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Recortar rectángulo de esquina sencilla 16"/>
          <p:cNvSpPr/>
          <p:nvPr/>
        </p:nvSpPr>
        <p:spPr>
          <a:xfrm>
            <a:off x="277160" y="3354484"/>
            <a:ext cx="8866840" cy="928204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RESUMEN 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23255" y="5050313"/>
            <a:ext cx="1339338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US" sz="5400" dirty="0"/>
              <a:t>El proyecto es una aplicación que ayuda a el fácil aprendizaje de las matemáticas para asesorar a la gente que se complica </a:t>
            </a:r>
            <a:endParaRPr lang="es-MX" sz="5400" dirty="0"/>
          </a:p>
        </p:txBody>
      </p:sp>
      <p:sp>
        <p:nvSpPr>
          <p:cNvPr id="30" name="Rectángulo 29"/>
          <p:cNvSpPr/>
          <p:nvPr/>
        </p:nvSpPr>
        <p:spPr>
          <a:xfrm>
            <a:off x="164368" y="16789024"/>
            <a:ext cx="1311718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5400" dirty="0"/>
              <a:t> </a:t>
            </a:r>
            <a:r>
              <a:rPr lang="es-US" sz="5400" dirty="0"/>
              <a:t>el objetivo de este proyecto es crear una aplicación para ayudar el estudio de las matemáticas para que no tengan problemas</a:t>
            </a:r>
            <a:endParaRPr lang="es-MX" sz="5400" dirty="0"/>
          </a:p>
        </p:txBody>
      </p:sp>
      <p:sp>
        <p:nvSpPr>
          <p:cNvPr id="43" name="Rectángulo 42"/>
          <p:cNvSpPr/>
          <p:nvPr/>
        </p:nvSpPr>
        <p:spPr>
          <a:xfrm>
            <a:off x="260193" y="11482286"/>
            <a:ext cx="1335240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s-US" sz="5400" dirty="0"/>
              <a:t>En el mundo hay mucha gente que se le puede llegar a complicar el aprendizaje de las matemáticas y la aplicación busca ayudar al aprendizaje </a:t>
            </a:r>
            <a:endParaRPr lang="es-MX" sz="5400" dirty="0"/>
          </a:p>
        </p:txBody>
      </p:sp>
      <p:sp>
        <p:nvSpPr>
          <p:cNvPr id="89" name="Recortar rectángulo de esquina sencilla 88"/>
          <p:cNvSpPr/>
          <p:nvPr/>
        </p:nvSpPr>
        <p:spPr>
          <a:xfrm>
            <a:off x="316329" y="15821737"/>
            <a:ext cx="9592051" cy="86070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Objetivo General</a:t>
            </a:r>
          </a:p>
        </p:txBody>
      </p:sp>
      <p:sp>
        <p:nvSpPr>
          <p:cNvPr id="90" name="Recortar rectángulo de esquina sencilla 89"/>
          <p:cNvSpPr/>
          <p:nvPr/>
        </p:nvSpPr>
        <p:spPr>
          <a:xfrm>
            <a:off x="316329" y="22615412"/>
            <a:ext cx="8983433" cy="68351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Hipótesis</a:t>
            </a:r>
          </a:p>
        </p:txBody>
      </p:sp>
      <p:sp>
        <p:nvSpPr>
          <p:cNvPr id="93" name="Recortar rectángulo de esquina sencilla 92"/>
          <p:cNvSpPr/>
          <p:nvPr/>
        </p:nvSpPr>
        <p:spPr>
          <a:xfrm>
            <a:off x="15547430" y="14433312"/>
            <a:ext cx="9609660" cy="891574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Materiales </a:t>
            </a:r>
          </a:p>
        </p:txBody>
      </p:sp>
      <p:cxnSp>
        <p:nvCxnSpPr>
          <p:cNvPr id="95" name="Conector recto 94"/>
          <p:cNvCxnSpPr/>
          <p:nvPr/>
        </p:nvCxnSpPr>
        <p:spPr>
          <a:xfrm>
            <a:off x="13864213" y="5036812"/>
            <a:ext cx="125805" cy="330100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recto 104"/>
          <p:cNvCxnSpPr/>
          <p:nvPr/>
        </p:nvCxnSpPr>
        <p:spPr>
          <a:xfrm>
            <a:off x="28495860" y="5036812"/>
            <a:ext cx="0" cy="330100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ortar rectángulo de esquina sencilla 141"/>
          <p:cNvSpPr/>
          <p:nvPr/>
        </p:nvSpPr>
        <p:spPr>
          <a:xfrm>
            <a:off x="29069043" y="3436374"/>
            <a:ext cx="12727300" cy="817310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Resultados</a:t>
            </a:r>
          </a:p>
        </p:txBody>
      </p:sp>
      <p:sp>
        <p:nvSpPr>
          <p:cNvPr id="143" name="Rectángulo 142"/>
          <p:cNvSpPr/>
          <p:nvPr/>
        </p:nvSpPr>
        <p:spPr>
          <a:xfrm>
            <a:off x="14437593" y="16238748"/>
            <a:ext cx="13310696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Una computadora, una aplicación para programar, en caso de no saber de programación alguien que te asesore </a:t>
            </a:r>
            <a:endParaRPr lang="es-MX" sz="6000" b="1" dirty="0">
              <a:solidFill>
                <a:srgbClr val="008E00"/>
              </a:solidFill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71019" y="23826291"/>
            <a:ext cx="1333075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US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 ayuda que tendrá en la sociedad será le fácil aprendizaje y asesoría de las matemáticas y el poder aprender lo </a:t>
            </a:r>
            <a:r>
              <a:rPr lang="es-US" sz="54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que </a:t>
            </a:r>
            <a:r>
              <a:rPr lang="es-US" sz="5400" dirty="0"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s-US" sz="54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es-US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quieras</a:t>
            </a:r>
            <a:endParaRPr lang="es-MX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6" name="Rectángulo 185"/>
          <p:cNvSpPr/>
          <p:nvPr/>
        </p:nvSpPr>
        <p:spPr>
          <a:xfrm>
            <a:off x="14514037" y="24032657"/>
            <a:ext cx="13310696" cy="669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1 programa para hacer la aplicación 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2 definir variables del programa 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3 elegir un ambiente ejemplo java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4 escribir el script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5 correr el script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6 lanzar la aplicación 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endParaRPr lang="es-MX" sz="6000" b="1" dirty="0">
              <a:solidFill>
                <a:srgbClr val="008E00"/>
              </a:solidFill>
              <a:cs typeface="Arial" panose="020B0604020202020204" pitchFamily="34" charset="0"/>
            </a:endParaRPr>
          </a:p>
        </p:txBody>
      </p:sp>
      <p:sp>
        <p:nvSpPr>
          <p:cNvPr id="27" name="Rectángulo 26"/>
          <p:cNvSpPr/>
          <p:nvPr/>
        </p:nvSpPr>
        <p:spPr>
          <a:xfrm>
            <a:off x="28983568" y="5009514"/>
            <a:ext cx="13612837" cy="3858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US" sz="5400" dirty="0">
                <a:ea typeface="Calibri" panose="020F0502020204030204" pitchFamily="34" charset="0"/>
                <a:cs typeface="Times New Roman" panose="02020603050405020304" pitchFamily="18" charset="0"/>
              </a:rPr>
              <a:t>Usando a algunas personas dijeron que el proyecto cumplía su función de herramientas aprender matemáticas solo que ellos dijeron que el proyecto </a:t>
            </a:r>
            <a:r>
              <a:rPr lang="es-US" sz="5400">
                <a:ea typeface="Calibri" panose="020F0502020204030204" pitchFamily="34" charset="0"/>
                <a:cs typeface="Times New Roman" panose="02020603050405020304" pitchFamily="18" charset="0"/>
              </a:rPr>
              <a:t>presentaba problemas</a:t>
            </a:r>
            <a:endParaRPr lang="es-MX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2" name="Recortar rectángulo de esquina sencilla 201"/>
          <p:cNvSpPr/>
          <p:nvPr/>
        </p:nvSpPr>
        <p:spPr>
          <a:xfrm>
            <a:off x="29779200" y="24607997"/>
            <a:ext cx="9645781" cy="103663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Conclusiones</a:t>
            </a:r>
          </a:p>
        </p:txBody>
      </p:sp>
      <p:sp>
        <p:nvSpPr>
          <p:cNvPr id="31" name="Rectángulo 30"/>
          <p:cNvSpPr/>
          <p:nvPr/>
        </p:nvSpPr>
        <p:spPr>
          <a:xfrm>
            <a:off x="29166988" y="26107431"/>
            <a:ext cx="1383471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US" sz="5400" dirty="0">
                <a:ea typeface="Calibri" panose="020F0502020204030204" pitchFamily="34" charset="0"/>
                <a:cs typeface="Arial" panose="020B0604020202020204" pitchFamily="34" charset="0"/>
              </a:rPr>
              <a:t>El proyecto funcione para hacer su función pero aun tienen varios problemas que se necesitan solucionar y surgirá más tarde o temprano 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6701883" y="532845"/>
            <a:ext cx="9010275" cy="9554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200" b="1" dirty="0">
                <a:solidFill>
                  <a:schemeClr val="tx1"/>
                </a:solidFill>
              </a:rPr>
              <a:t>LOGOTIPO DEL PROYECTO</a:t>
            </a:r>
          </a:p>
        </p:txBody>
      </p:sp>
      <p:sp>
        <p:nvSpPr>
          <p:cNvPr id="139" name="Recortar rectángulo de esquina sencilla 138"/>
          <p:cNvSpPr/>
          <p:nvPr/>
        </p:nvSpPr>
        <p:spPr>
          <a:xfrm>
            <a:off x="307942" y="10175002"/>
            <a:ext cx="9574162" cy="914944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Definición del problema</a:t>
            </a:r>
          </a:p>
        </p:txBody>
      </p:sp>
      <p:sp>
        <p:nvSpPr>
          <p:cNvPr id="140" name="Recortar rectángulo de esquina sencilla 139"/>
          <p:cNvSpPr/>
          <p:nvPr/>
        </p:nvSpPr>
        <p:spPr>
          <a:xfrm>
            <a:off x="342605" y="19332946"/>
            <a:ext cx="9565775" cy="90968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Objetivos específicos</a:t>
            </a:r>
          </a:p>
        </p:txBody>
      </p:sp>
      <p:sp>
        <p:nvSpPr>
          <p:cNvPr id="141" name="Rectángulo 140"/>
          <p:cNvSpPr/>
          <p:nvPr/>
        </p:nvSpPr>
        <p:spPr>
          <a:xfrm>
            <a:off x="295531" y="20681884"/>
            <a:ext cx="1333075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US" sz="5400" dirty="0"/>
              <a:t>Crearla beta, Probarla, en el caso que este mal hecha hacer otra ,subirla aplicación</a:t>
            </a:r>
          </a:p>
        </p:txBody>
      </p:sp>
      <p:sp>
        <p:nvSpPr>
          <p:cNvPr id="162" name="Recortar rectángulo de esquina sencilla 161"/>
          <p:cNvSpPr/>
          <p:nvPr/>
        </p:nvSpPr>
        <p:spPr>
          <a:xfrm>
            <a:off x="342605" y="26551532"/>
            <a:ext cx="9565775" cy="866124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Marco teórico</a:t>
            </a:r>
          </a:p>
        </p:txBody>
      </p:sp>
      <p:sp>
        <p:nvSpPr>
          <p:cNvPr id="163" name="Rectángulo 162"/>
          <p:cNvSpPr/>
          <p:nvPr/>
        </p:nvSpPr>
        <p:spPr>
          <a:xfrm>
            <a:off x="414495" y="27557574"/>
            <a:ext cx="1333075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US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Matemáticas: ciencia que estudia las propiedades de los entes abstractos </a:t>
            </a:r>
          </a:p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US" sz="5400" dirty="0">
                <a:ea typeface="Calibri" panose="020F0502020204030204" pitchFamily="34" charset="0"/>
                <a:cs typeface="Times New Roman" panose="02020603050405020304" pitchFamily="18" charset="0"/>
              </a:rPr>
              <a:t>Aprendizaje:  proceso de adquirir conocimientos, habilidades, valores, actitudes, comportamientos y preferencias</a:t>
            </a:r>
          </a:p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US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Aplicación: es un programa informático diseñado para funcionar </a:t>
            </a:r>
            <a:endParaRPr lang="es-MX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5" name="Recortar rectángulo de esquina sencilla 204"/>
          <p:cNvSpPr/>
          <p:nvPr/>
        </p:nvSpPr>
        <p:spPr>
          <a:xfrm>
            <a:off x="15796168" y="21733712"/>
            <a:ext cx="9675255" cy="871778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Metodología</a:t>
            </a:r>
          </a:p>
        </p:txBody>
      </p:sp>
      <p:sp>
        <p:nvSpPr>
          <p:cNvPr id="213" name="Rectángulo 212"/>
          <p:cNvSpPr/>
          <p:nvPr/>
        </p:nvSpPr>
        <p:spPr>
          <a:xfrm>
            <a:off x="29210622" y="37347303"/>
            <a:ext cx="11788391" cy="45568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7200" b="1" dirty="0">
                <a:solidFill>
                  <a:schemeClr val="tx1"/>
                </a:solidFill>
              </a:rPr>
              <a:t>Alfredo </a:t>
            </a:r>
            <a:r>
              <a:rPr lang="es-US" sz="7200" b="1" dirty="0" err="1">
                <a:solidFill>
                  <a:schemeClr val="tx1"/>
                </a:solidFill>
              </a:rPr>
              <a:t>Sanchez</a:t>
            </a:r>
            <a:r>
              <a:rPr lang="es-US" sz="7200" b="1" dirty="0">
                <a:solidFill>
                  <a:schemeClr val="tx1"/>
                </a:solidFill>
              </a:rPr>
              <a:t> </a:t>
            </a:r>
            <a:r>
              <a:rPr lang="es-US" sz="7200" b="1" dirty="0" err="1">
                <a:solidFill>
                  <a:schemeClr val="tx1"/>
                </a:solidFill>
              </a:rPr>
              <a:t>Otañez</a:t>
            </a:r>
            <a:endParaRPr lang="es-US" sz="7200" b="1" dirty="0">
              <a:solidFill>
                <a:schemeClr val="tx1"/>
              </a:solidFill>
            </a:endParaRPr>
          </a:p>
          <a:p>
            <a:pPr algn="ctr"/>
            <a:r>
              <a:rPr lang="es-US" sz="7200" b="1" dirty="0">
                <a:solidFill>
                  <a:schemeClr val="tx1"/>
                </a:solidFill>
              </a:rPr>
              <a:t>16/06/11</a:t>
            </a:r>
          </a:p>
          <a:p>
            <a:pPr algn="ctr"/>
            <a:r>
              <a:rPr lang="es-US" sz="7200" b="1" dirty="0">
                <a:solidFill>
                  <a:schemeClr val="tx1"/>
                </a:solidFill>
              </a:rPr>
              <a:t>Escuela: INEI</a:t>
            </a:r>
          </a:p>
          <a:p>
            <a:pPr algn="ctr"/>
            <a:r>
              <a:rPr lang="es-US" sz="7200" b="1" dirty="0">
                <a:solidFill>
                  <a:schemeClr val="tx1"/>
                </a:solidFill>
              </a:rPr>
              <a:t>Grado: 2⁰ secundaria </a:t>
            </a:r>
            <a:endParaRPr lang="es-MX" sz="7200" b="1" dirty="0">
              <a:solidFill>
                <a:schemeClr val="tx1"/>
              </a:solidFill>
            </a:endParaRPr>
          </a:p>
        </p:txBody>
      </p:sp>
      <p:sp>
        <p:nvSpPr>
          <p:cNvPr id="214" name="Rectángulo 213"/>
          <p:cNvSpPr/>
          <p:nvPr/>
        </p:nvSpPr>
        <p:spPr>
          <a:xfrm>
            <a:off x="14241631" y="33166092"/>
            <a:ext cx="137199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US" sz="4800" b="1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X</a:t>
            </a:r>
            <a:r>
              <a:rPr lang="es-MX" sz="4800" b="1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4800" b="1" dirty="0">
              <a:solidFill>
                <a:srgbClr val="FF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ortar rectángulo de esquina sencilla 141">
            <a:extLst>
              <a:ext uri="{FF2B5EF4-FFF2-40B4-BE49-F238E27FC236}">
                <a16:creationId xmlns:a16="http://schemas.microsoft.com/office/drawing/2014/main" id="{8E20A80E-1E91-40E7-8659-B5C588EA7E40}"/>
              </a:ext>
            </a:extLst>
          </p:cNvPr>
          <p:cNvSpPr/>
          <p:nvPr/>
        </p:nvSpPr>
        <p:spPr>
          <a:xfrm>
            <a:off x="29240056" y="12496824"/>
            <a:ext cx="12727300" cy="817310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Análisis de resultados</a:t>
            </a:r>
          </a:p>
        </p:txBody>
      </p:sp>
      <p:sp>
        <p:nvSpPr>
          <p:cNvPr id="34" name="Recortar rectángulo de esquina sencilla 201">
            <a:extLst>
              <a:ext uri="{FF2B5EF4-FFF2-40B4-BE49-F238E27FC236}">
                <a16:creationId xmlns:a16="http://schemas.microsoft.com/office/drawing/2014/main" id="{FA878A44-6E25-4AAD-B530-D41A94806288}"/>
              </a:ext>
            </a:extLst>
          </p:cNvPr>
          <p:cNvSpPr/>
          <p:nvPr/>
        </p:nvSpPr>
        <p:spPr>
          <a:xfrm>
            <a:off x="29779200" y="30151304"/>
            <a:ext cx="9645781" cy="103663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Bibliografía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5A0DBBF-A2AF-F707-81D9-3B43068389F1}"/>
              </a:ext>
            </a:extLst>
          </p:cNvPr>
          <p:cNvSpPr/>
          <p:nvPr/>
        </p:nvSpPr>
        <p:spPr>
          <a:xfrm>
            <a:off x="29166988" y="14965752"/>
            <a:ext cx="13612837" cy="2903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US" sz="5400" dirty="0">
                <a:ea typeface="Arial MT"/>
                <a:cs typeface="Arial MT"/>
              </a:rPr>
              <a:t>El proyecto funciona para enseñar matemáticas pero este mismo tiene muchos problemas que solucionare más pronto</a:t>
            </a:r>
            <a:endParaRPr lang="es-MX" sz="5400" dirty="0">
              <a:effectLst/>
              <a:ea typeface="Arial MT"/>
              <a:cs typeface="Arial M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D05BFA3-C686-6DB2-2805-95B860F77CA0}"/>
              </a:ext>
            </a:extLst>
          </p:cNvPr>
          <p:cNvSpPr/>
          <p:nvPr/>
        </p:nvSpPr>
        <p:spPr>
          <a:xfrm>
            <a:off x="29431994" y="32035575"/>
            <a:ext cx="1383471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US" sz="5400" dirty="0"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https://ve.scielo.org/scielo.php?pid=S2665-02662022000500029&amp;script=sci_arttext</a:t>
            </a:r>
            <a:endParaRPr lang="es-US" sz="54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US" sz="5400" dirty="0"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http://ve.scielo.org/scielo.php?script=sci_arttext&amp;pid=S2665-02662022000600036</a:t>
            </a:r>
            <a:endParaRPr lang="es-US" sz="54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US" sz="5400" dirty="0"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https://ve.scielo.org/scielo.php?pid=S2665-02662023000200209&amp;script=sci_arttext</a:t>
            </a:r>
            <a:endParaRPr lang="es-US" sz="54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es-MX" sz="54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F2B89FF-5B5D-859B-E4BA-4D9F8FFC71B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38485" y="-1721555"/>
            <a:ext cx="9708912" cy="12008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6691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</TotalTime>
  <Words>313</Words>
  <Application>Microsoft Office PowerPoint</Application>
  <PresentationFormat>Personalizado</PresentationFormat>
  <Paragraphs>28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eXit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Ing. Omar</dc:creator>
  <cp:lastModifiedBy>Alfredo Sanchez Otañez</cp:lastModifiedBy>
  <cp:revision>70</cp:revision>
  <dcterms:created xsi:type="dcterms:W3CDTF">2017-11-22T23:20:12Z</dcterms:created>
  <dcterms:modified xsi:type="dcterms:W3CDTF">2024-11-07T16:17:13Z</dcterms:modified>
</cp:coreProperties>
</file>