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611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8723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1248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954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8751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1917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930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66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909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0359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001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F5836-4FAD-40BF-BB48-5D11201D026F}" type="datetimeFigureOut">
              <a:rPr lang="es-MX" smtClean="0"/>
              <a:t>31/10/2024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E15B6-8DBB-4C66-AA6C-D71610F372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43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9088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9294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2024-11-01T02:58:09Z</dcterms:created>
  <dcterms:modified xsi:type="dcterms:W3CDTF">2024-11-01T02:58:26Z</dcterms:modified>
</cp:coreProperties>
</file>