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4" r:id="rId4"/>
    <p:sldId id="257" r:id="rId5"/>
    <p:sldId id="265" r:id="rId6"/>
    <p:sldId id="258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91200" y="-33397"/>
            <a:ext cx="9755187" cy="2766528"/>
          </a:xfrm>
        </p:spPr>
        <p:txBody>
          <a:bodyPr>
            <a:normAutofit/>
          </a:bodyPr>
          <a:lstStyle/>
          <a:p>
            <a:r>
              <a:rPr lang="es-MX" dirty="0" smtClean="0"/>
              <a:t>pan </a:t>
            </a:r>
            <a:r>
              <a:rPr lang="es-MX" dirty="0" err="1" smtClean="0"/>
              <a:t>bimbo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1133340" y="2816642"/>
            <a:ext cx="9755187" cy="1863681"/>
          </a:xfrm>
        </p:spPr>
        <p:txBody>
          <a:bodyPr/>
          <a:lstStyle/>
          <a:p>
            <a:r>
              <a:rPr lang="es-MX" dirty="0" smtClean="0"/>
              <a:t>(sus implicaciones y como se fabrica)</a:t>
            </a:r>
          </a:p>
          <a:p>
            <a:r>
              <a:rPr lang="es-MX" dirty="0" smtClean="0"/>
              <a:t>Materia: geografía</a:t>
            </a:r>
          </a:p>
          <a:p>
            <a:r>
              <a:rPr lang="es-MX" dirty="0" smtClean="0"/>
              <a:t>Profesor: </a:t>
            </a:r>
            <a:r>
              <a:rPr lang="es-MX" dirty="0" err="1" smtClean="0"/>
              <a:t>hector</a:t>
            </a:r>
            <a:r>
              <a:rPr lang="es-MX" dirty="0" smtClean="0"/>
              <a:t> castro ahumada.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0" y="91005"/>
            <a:ext cx="3829054" cy="62264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698" y="5552839"/>
            <a:ext cx="3100797" cy="130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151965"/>
          </a:xfrm>
        </p:spPr>
        <p:txBody>
          <a:bodyPr/>
          <a:lstStyle/>
          <a:p>
            <a:r>
              <a:rPr lang="es-MX" dirty="0"/>
              <a:t>¡</a:t>
            </a:r>
            <a:r>
              <a:rPr lang="es-MX" dirty="0" smtClean="0"/>
              <a:t>Gracias por su atención!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6" y="1151965"/>
            <a:ext cx="6233375" cy="422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9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4800" dirty="0" smtClean="0"/>
              <a:t>¿Cuál es el proceso de producción de </a:t>
            </a:r>
            <a:r>
              <a:rPr lang="es-MX" sz="4800" dirty="0" err="1" smtClean="0"/>
              <a:t>bimbo</a:t>
            </a:r>
            <a:r>
              <a:rPr lang="es-MX" sz="4800" dirty="0" smtClean="0"/>
              <a:t>?</a:t>
            </a:r>
            <a:endParaRPr lang="es-MX" sz="48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3" r="14523"/>
          <a:stretch>
            <a:fillRect/>
          </a:stretch>
        </p:blipFill>
        <p:spPr>
          <a:xfrm>
            <a:off x="7482362" y="134648"/>
            <a:ext cx="3598146" cy="507153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400" dirty="0" smtClean="0"/>
              <a:t>Las fases que se manejan en la empresa </a:t>
            </a:r>
            <a:r>
              <a:rPr lang="es-MX" sz="2400" dirty="0" err="1" smtClean="0"/>
              <a:t>bimbo</a:t>
            </a:r>
            <a:r>
              <a:rPr lang="es-MX" sz="2400" dirty="0" smtClean="0"/>
              <a:t> son el abastecimiento, la producción, la distribución y las ventas, el marketing, los clientes y el servicio post-venta.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51780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/>
              <a:t>Planificación  y diseño: 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MX" dirty="0" smtClean="0"/>
              <a:t>El diseño y la planificación de los panes </a:t>
            </a:r>
            <a:r>
              <a:rPr lang="es-MX" dirty="0" err="1" smtClean="0"/>
              <a:t>bimbo</a:t>
            </a:r>
            <a:r>
              <a:rPr lang="es-MX" dirty="0" smtClean="0"/>
              <a:t> se realizan en una planta de producción en línea, donde los productos se mueven a través de bandas transportadoras desde la mezcla inicial hasta el empaque.</a:t>
            </a:r>
            <a:endParaRPr lang="es-MX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89" y="1641513"/>
            <a:ext cx="5438549" cy="2896269"/>
          </a:xfrm>
        </p:spPr>
      </p:pic>
    </p:spTree>
    <p:extLst>
      <p:ext uri="{BB962C8B-B14F-4D97-AF65-F5344CB8AC3E}">
        <p14:creationId xmlns:p14="http://schemas.microsoft.com/office/powerpoint/2010/main" val="1642937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702" y="0"/>
            <a:ext cx="4126860" cy="2023252"/>
          </a:xfrm>
        </p:spPr>
        <p:txBody>
          <a:bodyPr>
            <a:normAutofit/>
          </a:bodyPr>
          <a:lstStyle/>
          <a:p>
            <a:pPr algn="just"/>
            <a:r>
              <a:rPr lang="es-MX" sz="4800" dirty="0" smtClean="0"/>
              <a:t>Actividad primaria:</a:t>
            </a:r>
            <a:endParaRPr lang="es-MX" sz="48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1018169"/>
            <a:ext cx="6034087" cy="402473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06062" y="1960127"/>
            <a:ext cx="4664140" cy="3275330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Para obtener la harina de trigo con la que se hace el pan </a:t>
            </a:r>
            <a:r>
              <a:rPr lang="es-MX" sz="2400" dirty="0" err="1" smtClean="0"/>
              <a:t>bimbo</a:t>
            </a:r>
            <a:r>
              <a:rPr lang="es-MX" sz="2400" dirty="0" smtClean="0"/>
              <a:t>, lo primero que hacen es cosechar el trigo y luego muelen el grano.</a:t>
            </a:r>
          </a:p>
          <a:p>
            <a:pPr algn="just"/>
            <a:r>
              <a:rPr lang="es-MX" sz="2400" dirty="0" smtClean="0"/>
              <a:t>No olvidemos que los ingredientes son: harina de trigo, agua, levadura, sal y aceite vegetal,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6800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err="1" smtClean="0"/>
              <a:t>Proovedores</a:t>
            </a:r>
            <a:r>
              <a:rPr lang="es-MX" dirty="0" smtClean="0"/>
              <a:t> de </a:t>
            </a:r>
            <a:r>
              <a:rPr lang="es-MX" dirty="0" err="1" smtClean="0"/>
              <a:t>bimbo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544133" y="685800"/>
            <a:ext cx="10394707" cy="3311189"/>
          </a:xfrm>
        </p:spPr>
        <p:txBody>
          <a:bodyPr/>
          <a:lstStyle/>
          <a:p>
            <a:pPr algn="just"/>
            <a:r>
              <a:rPr lang="es-MX" dirty="0" smtClean="0"/>
              <a:t>Bimbo tiene 33 proveedores auditados de materia prima, sin embargo, grupo </a:t>
            </a:r>
            <a:r>
              <a:rPr lang="es-MX" dirty="0" err="1" smtClean="0"/>
              <a:t>bimbo</a:t>
            </a:r>
            <a:r>
              <a:rPr lang="es-MX" dirty="0" smtClean="0"/>
              <a:t> reconoce a “beta san miguel” com0 mejor proveedor de el año.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61" y="3027687"/>
            <a:ext cx="4857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60" y="3356251"/>
            <a:ext cx="10394708" cy="588846"/>
          </a:xfrm>
        </p:spPr>
        <p:txBody>
          <a:bodyPr/>
          <a:lstStyle/>
          <a:p>
            <a:pPr algn="just"/>
            <a:r>
              <a:rPr lang="es-MX" dirty="0" smtClean="0"/>
              <a:t>Actividad secundaria: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85780" y="3850784"/>
            <a:ext cx="10394728" cy="2472744"/>
          </a:xfrm>
        </p:spPr>
        <p:txBody>
          <a:bodyPr>
            <a:noAutofit/>
          </a:bodyPr>
          <a:lstStyle/>
          <a:p>
            <a:pPr algn="just"/>
            <a:r>
              <a:rPr lang="es-MX" dirty="0" smtClean="0"/>
              <a:t>El pan industrial, (elaboración en masa) como el pan </a:t>
            </a:r>
            <a:r>
              <a:rPr lang="es-MX" dirty="0" err="1" smtClean="0"/>
              <a:t>bimbo</a:t>
            </a:r>
            <a:r>
              <a:rPr lang="es-MX" dirty="0" smtClean="0"/>
              <a:t>, se produce de la siguiente manera: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Se elabora la masa.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Se fermenta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Se cuece, pero antes de que el producto este terminado se interrumpe la cocción.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Se enfría y se congela.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En la panadería o tienda, se descongela y se hornea.</a:t>
            </a:r>
            <a:endParaRPr lang="es-MX" dirty="0"/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b="23205"/>
          <a:stretch>
            <a:fillRect/>
          </a:stretch>
        </p:blipFill>
        <p:spPr>
          <a:xfrm>
            <a:off x="685760" y="161348"/>
            <a:ext cx="10392513" cy="3194903"/>
          </a:xfrm>
        </p:spPr>
      </p:pic>
    </p:spTree>
    <p:extLst>
      <p:ext uri="{BB962C8B-B14F-4D97-AF65-F5344CB8AC3E}">
        <p14:creationId xmlns:p14="http://schemas.microsoft.com/office/powerpoint/2010/main" val="563344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165" y="-115910"/>
            <a:ext cx="10396882" cy="1151965"/>
          </a:xfrm>
        </p:spPr>
        <p:txBody>
          <a:bodyPr/>
          <a:lstStyle/>
          <a:p>
            <a:pPr algn="just"/>
            <a:r>
              <a:rPr lang="es-MX" dirty="0" smtClean="0"/>
              <a:t>Actividad terciaria: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15344" y="0"/>
            <a:ext cx="10394707" cy="3311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El pan </a:t>
            </a:r>
            <a:r>
              <a:rPr lang="es-MX" sz="2800" dirty="0" err="1" smtClean="0"/>
              <a:t>bimbo</a:t>
            </a:r>
            <a:r>
              <a:rPr lang="es-MX" sz="2800" dirty="0"/>
              <a:t> </a:t>
            </a:r>
            <a:r>
              <a:rPr lang="es-MX" sz="2800" dirty="0" smtClean="0"/>
              <a:t>se comercializa a través de una de las redes de distribución mas grandes del mundo, que cuenta con mas de 58 000 rutas y 3.1 millones de puntos de venta.</a:t>
            </a:r>
            <a:endParaRPr lang="es-MX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23" y="2526765"/>
            <a:ext cx="5101165" cy="36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1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2" y="608527"/>
            <a:ext cx="10394707" cy="1158140"/>
          </a:xfrm>
        </p:spPr>
        <p:txBody>
          <a:bodyPr>
            <a:noAutofit/>
          </a:bodyPr>
          <a:lstStyle/>
          <a:p>
            <a:pPr algn="just"/>
            <a:r>
              <a:rPr lang="es-MX" sz="4400" dirty="0" smtClean="0"/>
              <a:t>¿Qué implicaciones conlleva la fabricación de estos productos?</a:t>
            </a:r>
            <a:endParaRPr lang="es-MX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8356" y="2012839"/>
            <a:ext cx="4856158" cy="679994"/>
          </a:xfrm>
        </p:spPr>
        <p:txBody>
          <a:bodyPr/>
          <a:lstStyle/>
          <a:p>
            <a:pPr algn="just"/>
            <a:r>
              <a:rPr lang="es-MX" sz="3200" dirty="0" smtClean="0"/>
              <a:t>ambientales</a:t>
            </a:r>
            <a:endParaRPr lang="es-MX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es-MX" dirty="0" smtClean="0"/>
              <a:t>la explotación de los recursos naturales y la contaminación que generan los camiones al momento de distribuir los productos. Eso significa que el osito </a:t>
            </a:r>
            <a:r>
              <a:rPr lang="es-MX" dirty="0" err="1" smtClean="0"/>
              <a:t>bimbo</a:t>
            </a:r>
            <a:r>
              <a:rPr lang="es-MX" dirty="0" smtClean="0"/>
              <a:t> no es tan tierno con el medio ambiente.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just"/>
            <a:r>
              <a:rPr lang="es-MX" sz="3200" dirty="0" smtClean="0"/>
              <a:t>económicas</a:t>
            </a:r>
            <a:endParaRPr lang="es-MX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400" dirty="0" smtClean="0"/>
              <a:t>Debido a las notables ganancias de la empresa </a:t>
            </a:r>
            <a:r>
              <a:rPr lang="es-MX" sz="2400" dirty="0" err="1" smtClean="0"/>
              <a:t>bimbo</a:t>
            </a:r>
            <a:r>
              <a:rPr lang="es-MX" sz="2400" dirty="0" smtClean="0"/>
              <a:t>, muchas personas deciden trabajar ahí, lo que conlleva a que se reduzca el salario de los empleados.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0831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MX" dirty="0" smtClean="0"/>
              <a:t>Alternativas ecológicas: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2" y="262967"/>
            <a:ext cx="4575410" cy="4892169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s-MX" dirty="0" smtClean="0"/>
              <a:t>Utilizar fuentes alternativas para evitar la sobreexplotación de recursos naturales y sustituir las bolsas de plástico de el empaque de los productos </a:t>
            </a:r>
            <a:r>
              <a:rPr lang="es-MX" dirty="0" err="1" smtClean="0"/>
              <a:t>bimbo</a:t>
            </a:r>
            <a:r>
              <a:rPr lang="es-MX" dirty="0" smtClean="0"/>
              <a:t> con bolsas de tela o de papel.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3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170</TotalTime>
  <Words>405</Words>
  <Application>Microsoft Office PowerPoint</Application>
  <PresentationFormat>Panorámica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Impact</vt:lpstr>
      <vt:lpstr>Evento principal</vt:lpstr>
      <vt:lpstr>pan bimbo</vt:lpstr>
      <vt:lpstr>¿Cuál es el proceso de producción de bimbo?</vt:lpstr>
      <vt:lpstr>Planificación  y diseño: </vt:lpstr>
      <vt:lpstr>Actividad primaria:</vt:lpstr>
      <vt:lpstr>Proovedores de bimbo:</vt:lpstr>
      <vt:lpstr>Actividad secundaria:</vt:lpstr>
      <vt:lpstr>Actividad terciaria:</vt:lpstr>
      <vt:lpstr>¿Qué implicaciones conlleva la fabricación de estos productos?</vt:lpstr>
      <vt:lpstr>Alternativas ecológicas:</vt:lpstr>
      <vt:lpstr>¡Gracias por su atención!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bimbo</dc:title>
  <dc:creator>Paola Elizalde C</dc:creator>
  <cp:lastModifiedBy>Paola Elizalde C</cp:lastModifiedBy>
  <cp:revision>20</cp:revision>
  <dcterms:created xsi:type="dcterms:W3CDTF">2024-10-26T16:15:41Z</dcterms:created>
  <dcterms:modified xsi:type="dcterms:W3CDTF">2024-10-30T22:54:24Z</dcterms:modified>
</cp:coreProperties>
</file>