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578" y="12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C113-5529-492F-B5D7-BFD27395EE0A}" type="datetimeFigureOut">
              <a:rPr lang="es-MX" smtClean="0"/>
              <a:t>28/10/2024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549E-ECF1-43EE-9231-16560A2009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419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C113-5529-492F-B5D7-BFD27395EE0A}" type="datetimeFigureOut">
              <a:rPr lang="es-MX" smtClean="0"/>
              <a:t>28/10/2024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549E-ECF1-43EE-9231-16560A2009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099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C113-5529-492F-B5D7-BFD27395EE0A}" type="datetimeFigureOut">
              <a:rPr lang="es-MX" smtClean="0"/>
              <a:t>28/10/2024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549E-ECF1-43EE-9231-16560A2009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140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C113-5529-492F-B5D7-BFD27395EE0A}" type="datetimeFigureOut">
              <a:rPr lang="es-MX" smtClean="0"/>
              <a:t>28/10/2024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549E-ECF1-43EE-9231-16560A2009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658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C113-5529-492F-B5D7-BFD27395EE0A}" type="datetimeFigureOut">
              <a:rPr lang="es-MX" smtClean="0"/>
              <a:t>28/10/2024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549E-ECF1-43EE-9231-16560A2009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384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C113-5529-492F-B5D7-BFD27395EE0A}" type="datetimeFigureOut">
              <a:rPr lang="es-MX" smtClean="0"/>
              <a:t>28/10/2024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549E-ECF1-43EE-9231-16560A2009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680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C113-5529-492F-B5D7-BFD27395EE0A}" type="datetimeFigureOut">
              <a:rPr lang="es-MX" smtClean="0"/>
              <a:t>28/10/2024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549E-ECF1-43EE-9231-16560A2009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084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C113-5529-492F-B5D7-BFD27395EE0A}" type="datetimeFigureOut">
              <a:rPr lang="es-MX" smtClean="0"/>
              <a:t>28/10/2024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549E-ECF1-43EE-9231-16560A2009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121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C113-5529-492F-B5D7-BFD27395EE0A}" type="datetimeFigureOut">
              <a:rPr lang="es-MX" smtClean="0"/>
              <a:t>28/10/2024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549E-ECF1-43EE-9231-16560A2009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553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C113-5529-492F-B5D7-BFD27395EE0A}" type="datetimeFigureOut">
              <a:rPr lang="es-MX" smtClean="0"/>
              <a:t>28/10/2024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549E-ECF1-43EE-9231-16560A2009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2954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C113-5529-492F-B5D7-BFD27395EE0A}" type="datetimeFigureOut">
              <a:rPr lang="es-MX" smtClean="0"/>
              <a:t>28/10/2024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549E-ECF1-43EE-9231-16560A2009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094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FC113-5529-492F-B5D7-BFD27395EE0A}" type="datetimeFigureOut">
              <a:rPr lang="es-MX" smtClean="0"/>
              <a:t>28/10/2024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1549E-ECF1-43EE-9231-16560A2009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816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777" t="20750" r="8489" b="21350"/>
          <a:stretch/>
        </p:blipFill>
        <p:spPr>
          <a:xfrm rot="10800000">
            <a:off x="0" y="17939"/>
            <a:ext cx="5830000" cy="68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835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2024-10-29T02:08:30Z</dcterms:created>
  <dcterms:modified xsi:type="dcterms:W3CDTF">2024-10-29T02:09:10Z</dcterms:modified>
</cp:coreProperties>
</file>