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C26AFB-A096-4A1E-A0B9-1F77BFE257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BBEE1EE-781C-4F8E-ACF6-E42EB31DC9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BD2863-F6CC-445B-907E-88BA2C30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2ED7-24B9-4C0E-8444-0DA530752D48}" type="datetimeFigureOut">
              <a:rPr lang="es-MX" smtClean="0"/>
              <a:t>26/10/2024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B821B5-FB3C-486F-837C-DAB5A6992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CB63D7C-A01B-4B66-B420-7904AC3E3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F0175-116F-4FA9-899B-349DB4D75C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9152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BDF330-6D93-49FA-9B3C-325D62661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872073E-1D22-44F7-93D5-1BDDCCCECD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689D2F-3FEA-4C7B-8880-6B6CE6C54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2ED7-24B9-4C0E-8444-0DA530752D48}" type="datetimeFigureOut">
              <a:rPr lang="es-MX" smtClean="0"/>
              <a:t>26/10/2024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54A6E9-F5C9-4C8D-BBAE-CF07FBEA8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CB8660-456F-4641-A22A-A76E27C59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F0175-116F-4FA9-899B-349DB4D75C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0102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2611751-354D-4A07-B070-A0DE8A1FB2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C7D5322-8D7D-4D72-BC23-6E97D55FCD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077A39-F847-40FA-939F-43175B5CC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2ED7-24B9-4C0E-8444-0DA530752D48}" type="datetimeFigureOut">
              <a:rPr lang="es-MX" smtClean="0"/>
              <a:t>26/10/2024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3D5700-3ACF-45A6-9F95-4B8060621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BBEE77-D89B-46A5-AA33-3734AE67F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F0175-116F-4FA9-899B-349DB4D75C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0975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41E047-BEFB-4BD4-808A-A3FD36D33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17DD2E-17E7-443C-A177-7F1858FD8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466D2C-839E-4363-923F-400B9F318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2ED7-24B9-4C0E-8444-0DA530752D48}" type="datetimeFigureOut">
              <a:rPr lang="es-MX" smtClean="0"/>
              <a:t>26/10/2024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7EB950-3919-44D3-BC00-52018C1D6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A7A98A-E6B4-4C3E-8B92-481D47CFA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F0175-116F-4FA9-899B-349DB4D75C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7238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851B0F-1D84-4598-ACC8-BAFC3ED4E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FD13AA-F88C-45BF-8F88-AAE974049F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C71259-6A45-4B1C-ABA7-4E2000595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2ED7-24B9-4C0E-8444-0DA530752D48}" type="datetimeFigureOut">
              <a:rPr lang="es-MX" smtClean="0"/>
              <a:t>26/10/2024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C03BF6-406B-40F8-9045-2F34AA0AE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28E8FB-7BC5-435A-8C0B-B3DF67F1C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F0175-116F-4FA9-899B-349DB4D75C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7792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32EE38-4877-4C82-8975-D5F0270AA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9A8FB3-BE1C-47A5-85BC-DB2C1B6C2E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9C6EC2C-7BB7-4D2B-9AC6-BD546BF95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441281-FD17-4FBF-B8E7-98D9C6BEF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2ED7-24B9-4C0E-8444-0DA530752D48}" type="datetimeFigureOut">
              <a:rPr lang="es-MX" smtClean="0"/>
              <a:t>26/10/2024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6DA5851-7DF2-4257-AD4B-0C5728399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30388D8-21F9-4B14-87C4-E2479738D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F0175-116F-4FA9-899B-349DB4D75C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1955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B47496-1B31-4985-B1E3-988CAF902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D7B956C-C76F-4F7A-B85B-EEFFA2B5B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DC16C4E-BBB4-4B47-A70D-B37B5A4000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B839CDC-D293-4A87-B14E-7AA8BBBD05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BA33B20-671B-4C88-A030-70AB0327B9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538D75F-8C90-4942-B1CE-6B0ACC384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2ED7-24B9-4C0E-8444-0DA530752D48}" type="datetimeFigureOut">
              <a:rPr lang="es-MX" smtClean="0"/>
              <a:t>26/10/2024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BF87AC2-4882-4CCA-B2A5-9B130DEF4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DCB1144-76BC-4073-9216-943722480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F0175-116F-4FA9-899B-349DB4D75C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0112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93248F-AFAC-4699-8623-13F576AC9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21F6152-0F1B-4787-8A54-DC5736B3A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2ED7-24B9-4C0E-8444-0DA530752D48}" type="datetimeFigureOut">
              <a:rPr lang="es-MX" smtClean="0"/>
              <a:t>26/10/2024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47EDACF-3177-476B-96EA-9A5F81474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1431178-C2E7-40D9-8742-F071DCDD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F0175-116F-4FA9-899B-349DB4D75C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853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296BBB9-B26C-4258-A094-A0CDE8989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2ED7-24B9-4C0E-8444-0DA530752D48}" type="datetimeFigureOut">
              <a:rPr lang="es-MX" smtClean="0"/>
              <a:t>26/10/2024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0784229-47E6-4DB0-B009-EDD9B15A4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5DFCA7A-0948-42AD-8EB7-260D66D7D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F0175-116F-4FA9-899B-349DB4D75C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372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13C854-0D19-46FB-B462-A6EB07B84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AF0A9B-73CE-4AE7-9646-083B82568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D602A50-88DC-4A4B-B1B1-1ADF984E21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C13EBC1-0BEE-4430-A585-8AEC3161A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2ED7-24B9-4C0E-8444-0DA530752D48}" type="datetimeFigureOut">
              <a:rPr lang="es-MX" smtClean="0"/>
              <a:t>26/10/2024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F1D1CBB-3497-4247-928C-3AEBA4C2C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6B0666-D5BC-421F-A948-D0E485878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F0175-116F-4FA9-899B-349DB4D75C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1128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2CC342-C673-4669-82BB-0428749E3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13BE83-E997-4BC9-B94B-98DFA63DE8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2BD67EB-6BFC-42A4-BC08-A9E5AC7BDD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1E64347-CE54-4DBA-A1DD-BD6B7FF65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2ED7-24B9-4C0E-8444-0DA530752D48}" type="datetimeFigureOut">
              <a:rPr lang="es-MX" smtClean="0"/>
              <a:t>26/10/2024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C711850-6510-4C1D-BAFC-682421C76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71AFC4-EB2C-443E-86BD-8B33466F0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F0175-116F-4FA9-899B-349DB4D75C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447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1A4D272-A8CF-4F44-BBB4-2436D83D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6583B45-1DC3-43CD-812C-6C2F4F46F9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62A99F-CAC7-4650-8F1B-B71E29EBC4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D2ED7-24B9-4C0E-8444-0DA530752D48}" type="datetimeFigureOut">
              <a:rPr lang="es-MX" smtClean="0"/>
              <a:t>26/10/2024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03371D-B9F7-4C6D-AAA0-8755858407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570FDE-241B-471A-AEC4-47D0634E59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F0175-116F-4FA9-899B-349DB4D75C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927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937CC1-B5BE-4FB9-BEDE-4C7045A297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BA54863-24F5-4715-8A15-4AD61E25FB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3EF996D-F1C3-4414-AC95-26786B9D0E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8" t="18759" r="21953" b="6854"/>
          <a:stretch/>
        </p:blipFill>
        <p:spPr>
          <a:xfrm>
            <a:off x="1031081" y="0"/>
            <a:ext cx="10129837" cy="659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029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3A4B2DD-2CEE-4A85-8DD2-F97EF01184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3" t="18495" r="22352" b="6325"/>
          <a:stretch/>
        </p:blipFill>
        <p:spPr>
          <a:xfrm>
            <a:off x="1106147" y="140950"/>
            <a:ext cx="9979705" cy="6576100"/>
          </a:xfrm>
        </p:spPr>
      </p:pic>
    </p:spTree>
    <p:extLst>
      <p:ext uri="{BB962C8B-B14F-4D97-AF65-F5344CB8AC3E}">
        <p14:creationId xmlns:p14="http://schemas.microsoft.com/office/powerpoint/2010/main" val="3828123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Larissa</dc:creator>
  <cp:lastModifiedBy>Larissa</cp:lastModifiedBy>
  <cp:revision>1</cp:revision>
  <dcterms:created xsi:type="dcterms:W3CDTF">2024-10-26T18:50:38Z</dcterms:created>
  <dcterms:modified xsi:type="dcterms:W3CDTF">2024-10-26T18:50:38Z</dcterms:modified>
</cp:coreProperties>
</file>