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MX"/>
              <a:t>Haz clic para modificar el estilo de título del patrón</a:t>
            </a:r>
            <a:endParaRPr lang="en-US"/>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10/13/2024</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325607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MX"/>
              <a:t>Haz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58187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07098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MX"/>
              <a:t>Haz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50870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69317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MX"/>
              <a:t>Haz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10/13/2024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40737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MX"/>
              <a:t>Haz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MX"/>
              <a:t>Haz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MX"/>
              <a:t>Haz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MX"/>
              <a:t>Haz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10/13/2024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7420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72437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89449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10000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10/13/2024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883607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14277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12771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71957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180997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1440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0725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10/13/2024</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a:p>
        </p:txBody>
      </p:sp>
    </p:spTree>
    <p:extLst>
      <p:ext uri="{BB962C8B-B14F-4D97-AF65-F5344CB8AC3E}">
        <p14:creationId xmlns:p14="http://schemas.microsoft.com/office/powerpoint/2010/main" val="2507130495"/>
      </p:ext>
    </p:extLst>
  </p:cSld>
  <p:clrMap bg1="dk1" tx1="lt1" bg2="dk2" tx2="lt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F52544-8EB5-9235-1543-5C4A92E7662B}"/>
              </a:ext>
            </a:extLst>
          </p:cNvPr>
          <p:cNvSpPr>
            <a:spLocks noGrp="1"/>
          </p:cNvSpPr>
          <p:nvPr>
            <p:ph type="ctrTitle"/>
          </p:nvPr>
        </p:nvSpPr>
        <p:spPr>
          <a:xfrm>
            <a:off x="1524000" y="868362"/>
            <a:ext cx="9144000" cy="2387600"/>
          </a:xfrm>
        </p:spPr>
        <p:txBody>
          <a:bodyPr/>
          <a:lstStyle/>
          <a:p>
            <a:r>
              <a:rPr lang="es-US"/>
              <a:t>¿ Y ahora que hago ?</a:t>
            </a:r>
          </a:p>
        </p:txBody>
      </p:sp>
      <p:sp>
        <p:nvSpPr>
          <p:cNvPr id="3" name="Subtítulo 2">
            <a:extLst>
              <a:ext uri="{FF2B5EF4-FFF2-40B4-BE49-F238E27FC236}">
                <a16:creationId xmlns:a16="http://schemas.microsoft.com/office/drawing/2014/main" id="{3D17CF9C-1CF8-C976-9232-5AAB130432D4}"/>
              </a:ext>
            </a:extLst>
          </p:cNvPr>
          <p:cNvSpPr>
            <a:spLocks noGrp="1"/>
          </p:cNvSpPr>
          <p:nvPr>
            <p:ph type="subTitle" idx="1"/>
          </p:nvPr>
        </p:nvSpPr>
        <p:spPr>
          <a:xfrm>
            <a:off x="1524000" y="3255962"/>
            <a:ext cx="9144000" cy="2105003"/>
          </a:xfrm>
        </p:spPr>
        <p:txBody>
          <a:bodyPr>
            <a:normAutofit fontScale="92500" lnSpcReduction="20000"/>
          </a:bodyPr>
          <a:lstStyle/>
          <a:p>
            <a:r>
              <a:rPr lang="es-US" sz="2800"/>
              <a:t>Bloque 1</a:t>
            </a:r>
          </a:p>
          <a:p>
            <a:r>
              <a:rPr lang="es-US" sz="2800"/>
              <a:t>Situación 5</a:t>
            </a:r>
          </a:p>
          <a:p>
            <a:r>
              <a:rPr lang="es-US" sz="2800"/>
              <a:t>Integrantes: Martin,Mateo,José Angel,Andres,Rafael</a:t>
            </a:r>
          </a:p>
          <a:p>
            <a:r>
              <a:rPr lang="es-US" sz="2800"/>
              <a:t>Profesor: Sergio Velarde Cortez</a:t>
            </a:r>
          </a:p>
        </p:txBody>
      </p:sp>
      <p:pic>
        <p:nvPicPr>
          <p:cNvPr id="4" name="Imagen 3">
            <a:extLst>
              <a:ext uri="{FF2B5EF4-FFF2-40B4-BE49-F238E27FC236}">
                <a16:creationId xmlns:a16="http://schemas.microsoft.com/office/drawing/2014/main" id="{0264F165-AC0A-C110-30E2-75C8B7DB1FF3}"/>
              </a:ext>
            </a:extLst>
          </p:cNvPr>
          <p:cNvPicPr>
            <a:picLocks noChangeAspect="1"/>
          </p:cNvPicPr>
          <p:nvPr/>
        </p:nvPicPr>
        <p:blipFill>
          <a:blip r:embed="rId2">
            <a:extLst>
              <a:ext uri="{28A0092B-C50C-407E-A947-70E740481C1C}">
                <a14:useLocalDpi xmlns:a14="http://schemas.microsoft.com/office/drawing/2010/main" val="0"/>
              </a:ext>
            </a:extLst>
          </a:blip>
          <a:srcRect t="26410" b="30814"/>
          <a:stretch/>
        </p:blipFill>
        <p:spPr>
          <a:xfrm>
            <a:off x="1524000" y="1403216"/>
            <a:ext cx="3925854" cy="1021329"/>
          </a:xfrm>
          <a:prstGeom prst="rect">
            <a:avLst/>
          </a:prstGeom>
        </p:spPr>
      </p:pic>
    </p:spTree>
    <p:extLst>
      <p:ext uri="{BB962C8B-B14F-4D97-AF65-F5344CB8AC3E}">
        <p14:creationId xmlns:p14="http://schemas.microsoft.com/office/powerpoint/2010/main" val="9577733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C870E-4F9E-060D-2847-A52F5397CB8D}"/>
              </a:ext>
            </a:extLst>
          </p:cNvPr>
          <p:cNvSpPr>
            <a:spLocks noGrp="1"/>
          </p:cNvSpPr>
          <p:nvPr>
            <p:ph type="title"/>
          </p:nvPr>
        </p:nvSpPr>
        <p:spPr/>
        <p:txBody>
          <a:bodyPr/>
          <a:lstStyle/>
          <a:p>
            <a:r>
              <a:rPr lang="es-US" dirty="0"/>
              <a:t>¿ Cuales son las implicaciones de tomar desiciones ?</a:t>
            </a:r>
          </a:p>
        </p:txBody>
      </p:sp>
      <p:sp>
        <p:nvSpPr>
          <p:cNvPr id="3" name="Marcador de contenido 2">
            <a:extLst>
              <a:ext uri="{FF2B5EF4-FFF2-40B4-BE49-F238E27FC236}">
                <a16:creationId xmlns:a16="http://schemas.microsoft.com/office/drawing/2014/main" id="{ECC6016E-9B3C-13CE-616D-A83A84E0966F}"/>
              </a:ext>
            </a:extLst>
          </p:cNvPr>
          <p:cNvSpPr>
            <a:spLocks noGrp="1"/>
          </p:cNvSpPr>
          <p:nvPr>
            <p:ph idx="1"/>
          </p:nvPr>
        </p:nvSpPr>
        <p:spPr>
          <a:xfrm>
            <a:off x="0" y="2097088"/>
            <a:ext cx="9905999" cy="3541714"/>
          </a:xfrm>
        </p:spPr>
        <p:txBody>
          <a:bodyPr/>
          <a:lstStyle/>
          <a:p>
            <a:r>
              <a:rPr lang="es-US" dirty="0"/>
              <a:t>Nos permite vivir mejor .Nos otorga algo de control sobre nuestras vidas .De echo ,muchas de las frustraciones que sufrimos con nosotros mismos se deben a no poder usar la propia mente para entender el problema de decisión, y el coraje para actuar a consecuencia de las desiciones tomadas y para saber cual camino escoger se debe analizar los impactos positivos y negativos de cada decisión tomada para reunir información y evaluar alternativas para luego, en definitiva tomar la decisión final.</a:t>
            </a:r>
          </a:p>
        </p:txBody>
      </p:sp>
      <p:pic>
        <p:nvPicPr>
          <p:cNvPr id="4" name="Imagen 3">
            <a:extLst>
              <a:ext uri="{FF2B5EF4-FFF2-40B4-BE49-F238E27FC236}">
                <a16:creationId xmlns:a16="http://schemas.microsoft.com/office/drawing/2014/main" id="{4EBDDABF-5A91-6EA5-9B8A-CDBE6DABBF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6375" y="4436226"/>
            <a:ext cx="2505625" cy="2421774"/>
          </a:xfrm>
          <a:prstGeom prst="rect">
            <a:avLst/>
          </a:prstGeom>
        </p:spPr>
      </p:pic>
    </p:spTree>
    <p:extLst>
      <p:ext uri="{BB962C8B-B14F-4D97-AF65-F5344CB8AC3E}">
        <p14:creationId xmlns:p14="http://schemas.microsoft.com/office/powerpoint/2010/main" val="192255817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100D55-77BC-678E-2350-F9BA1087F482}"/>
              </a:ext>
            </a:extLst>
          </p:cNvPr>
          <p:cNvSpPr>
            <a:spLocks noGrp="1"/>
          </p:cNvSpPr>
          <p:nvPr>
            <p:ph type="title"/>
          </p:nvPr>
        </p:nvSpPr>
        <p:spPr>
          <a:xfrm>
            <a:off x="115455" y="922961"/>
            <a:ext cx="9905998" cy="1478570"/>
          </a:xfrm>
        </p:spPr>
        <p:txBody>
          <a:bodyPr/>
          <a:lstStyle/>
          <a:p>
            <a:r>
              <a:rPr lang="es-US" dirty="0"/>
              <a:t>¿ Que es la libertad y la autonomía ?</a:t>
            </a:r>
          </a:p>
        </p:txBody>
      </p:sp>
      <p:sp>
        <p:nvSpPr>
          <p:cNvPr id="3" name="Marcador de contenido 2">
            <a:extLst>
              <a:ext uri="{FF2B5EF4-FFF2-40B4-BE49-F238E27FC236}">
                <a16:creationId xmlns:a16="http://schemas.microsoft.com/office/drawing/2014/main" id="{B9D258A9-B51E-D334-B2B7-6AEA38381850}"/>
              </a:ext>
            </a:extLst>
          </p:cNvPr>
          <p:cNvSpPr>
            <a:spLocks noGrp="1"/>
          </p:cNvSpPr>
          <p:nvPr>
            <p:ph idx="1"/>
          </p:nvPr>
        </p:nvSpPr>
        <p:spPr>
          <a:xfrm>
            <a:off x="0" y="2118105"/>
            <a:ext cx="9905999" cy="3541714"/>
          </a:xfrm>
        </p:spPr>
        <p:txBody>
          <a:bodyPr>
            <a:normAutofit lnSpcReduction="10000"/>
          </a:bodyPr>
          <a:lstStyle/>
          <a:p>
            <a:r>
              <a:rPr lang="es-US" dirty="0"/>
              <a:t>La libertad es el derecho de todas las personas que implica el poder elegir y tomar desiciones, también expresarse y relacionarse con otras personas y además de que es un derecho fundamental para la vida humana , tanto en el ámbito personal, social y político.</a:t>
            </a:r>
          </a:p>
          <a:p>
            <a:r>
              <a:rPr lang="es-US" dirty="0"/>
              <a:t>La autonomía es un concepto de la filosofía y la psicología evolutiva que expresa la capacidad para darse normas a uno mismo sin influencia de depresiones externas o internas además de que la regulación de la conducta por normas que surgen del propio individuo.</a:t>
            </a:r>
          </a:p>
        </p:txBody>
      </p:sp>
      <p:pic>
        <p:nvPicPr>
          <p:cNvPr id="4" name="Imagen 3">
            <a:extLst>
              <a:ext uri="{FF2B5EF4-FFF2-40B4-BE49-F238E27FC236}">
                <a16:creationId xmlns:a16="http://schemas.microsoft.com/office/drawing/2014/main" id="{A1685AA6-D327-9887-BCF4-6C92AD24AB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4853" y="0"/>
            <a:ext cx="3837147" cy="2118105"/>
          </a:xfrm>
          <a:prstGeom prst="rect">
            <a:avLst/>
          </a:prstGeom>
        </p:spPr>
      </p:pic>
    </p:spTree>
    <p:extLst>
      <p:ext uri="{BB962C8B-B14F-4D97-AF65-F5344CB8AC3E}">
        <p14:creationId xmlns:p14="http://schemas.microsoft.com/office/powerpoint/2010/main" val="1976631923"/>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A4AEDA-D619-7F38-FD30-44E884A43FEF}"/>
              </a:ext>
            </a:extLst>
          </p:cNvPr>
          <p:cNvSpPr>
            <a:spLocks noGrp="1"/>
          </p:cNvSpPr>
          <p:nvPr>
            <p:ph type="title"/>
          </p:nvPr>
        </p:nvSpPr>
        <p:spPr>
          <a:xfrm>
            <a:off x="1" y="200850"/>
            <a:ext cx="9905998" cy="1478570"/>
          </a:xfrm>
        </p:spPr>
        <p:txBody>
          <a:bodyPr/>
          <a:lstStyle/>
          <a:p>
            <a:r>
              <a:rPr lang="es-US" dirty="0"/>
              <a:t>¿ Que características tiene la autonomía ?</a:t>
            </a:r>
          </a:p>
        </p:txBody>
      </p:sp>
      <p:sp>
        <p:nvSpPr>
          <p:cNvPr id="3" name="Marcador de contenido 2">
            <a:extLst>
              <a:ext uri="{FF2B5EF4-FFF2-40B4-BE49-F238E27FC236}">
                <a16:creationId xmlns:a16="http://schemas.microsoft.com/office/drawing/2014/main" id="{DECEF030-1077-8556-8B0B-FF8CB6E775BF}"/>
              </a:ext>
            </a:extLst>
          </p:cNvPr>
          <p:cNvSpPr>
            <a:spLocks noGrp="1"/>
          </p:cNvSpPr>
          <p:nvPr>
            <p:ph idx="1"/>
          </p:nvPr>
        </p:nvSpPr>
        <p:spPr>
          <a:xfrm>
            <a:off x="0" y="1406845"/>
            <a:ext cx="9905999" cy="3541714"/>
          </a:xfrm>
        </p:spPr>
        <p:txBody>
          <a:bodyPr>
            <a:normAutofit fontScale="92500" lnSpcReduction="20000"/>
          </a:bodyPr>
          <a:lstStyle/>
          <a:p>
            <a:r>
              <a:rPr lang="es-US" dirty="0"/>
              <a:t>1._ Poder ser capaz de hacer lo que uno cree que se debe de hacer </a:t>
            </a:r>
          </a:p>
          <a:p>
            <a:r>
              <a:rPr lang="es-US" dirty="0"/>
              <a:t>2._ Ser capaz de analizar lo que creemos que debemos hacer </a:t>
            </a:r>
          </a:p>
          <a:p>
            <a:r>
              <a:rPr lang="es-US" dirty="0"/>
              <a:t>3._ Considerar si de verdad debemos hacerse o si nos estamos engañando</a:t>
            </a:r>
          </a:p>
          <a:p>
            <a:r>
              <a:rPr lang="es-US" dirty="0"/>
              <a:t>4._ poder tomar nuestras propias desiciones tomando en cuenta en que nos perjudican y en que nos beneficiar </a:t>
            </a:r>
          </a:p>
          <a:p>
            <a:r>
              <a:rPr lang="es-US" dirty="0"/>
              <a:t>5._Gracias a la autonomía podemos tener el control total de nuestra vida </a:t>
            </a:r>
          </a:p>
          <a:p>
            <a:r>
              <a:rPr lang="es-US" dirty="0"/>
              <a:t>6._podremos gracias a la autonomía poder actuar de manera racional y efectiva para lograr nuestras metas .</a:t>
            </a:r>
          </a:p>
        </p:txBody>
      </p:sp>
      <p:pic>
        <p:nvPicPr>
          <p:cNvPr id="5" name="Imagen 4">
            <a:extLst>
              <a:ext uri="{FF2B5EF4-FFF2-40B4-BE49-F238E27FC236}">
                <a16:creationId xmlns:a16="http://schemas.microsoft.com/office/drawing/2014/main" id="{89593434-BCAC-2EB1-33A0-B0ECCDD45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83" y="1236694"/>
            <a:ext cx="3348182" cy="2077295"/>
          </a:xfrm>
          <a:prstGeom prst="rect">
            <a:avLst/>
          </a:prstGeom>
        </p:spPr>
      </p:pic>
    </p:spTree>
    <p:extLst>
      <p:ext uri="{BB962C8B-B14F-4D97-AF65-F5344CB8AC3E}">
        <p14:creationId xmlns:p14="http://schemas.microsoft.com/office/powerpoint/2010/main" val="197935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17E00-5DD6-0C2C-1EEE-1A045892E91F}"/>
              </a:ext>
            </a:extLst>
          </p:cNvPr>
          <p:cNvSpPr>
            <a:spLocks noGrp="1"/>
          </p:cNvSpPr>
          <p:nvPr>
            <p:ph type="title"/>
          </p:nvPr>
        </p:nvSpPr>
        <p:spPr/>
        <p:txBody>
          <a:bodyPr>
            <a:normAutofit fontScale="90000"/>
          </a:bodyPr>
          <a:lstStyle/>
          <a:p>
            <a:r>
              <a:rPr lang="es-US" dirty="0"/>
              <a:t>¿ Cual es la relación Entre autonomía y adolescencia ?</a:t>
            </a:r>
            <a:br>
              <a:rPr lang="es-US" dirty="0"/>
            </a:br>
            <a:endParaRPr lang="es-US" dirty="0"/>
          </a:p>
        </p:txBody>
      </p:sp>
      <p:sp>
        <p:nvSpPr>
          <p:cNvPr id="3" name="Marcador de contenido 2">
            <a:extLst>
              <a:ext uri="{FF2B5EF4-FFF2-40B4-BE49-F238E27FC236}">
                <a16:creationId xmlns:a16="http://schemas.microsoft.com/office/drawing/2014/main" id="{F502A45E-EA67-1569-97D7-F56B8B79A02F}"/>
              </a:ext>
            </a:extLst>
          </p:cNvPr>
          <p:cNvSpPr>
            <a:spLocks noGrp="1"/>
          </p:cNvSpPr>
          <p:nvPr>
            <p:ph idx="1"/>
          </p:nvPr>
        </p:nvSpPr>
        <p:spPr/>
        <p:txBody>
          <a:bodyPr>
            <a:normAutofit lnSpcReduction="10000"/>
          </a:bodyPr>
          <a:lstStyle/>
          <a:p>
            <a:r>
              <a:rPr lang="es-US" dirty="0"/>
              <a:t>Es que todo aquello que los niños han ido aprendiendo durante las etapas anteriores se pone en práctica la autonomía la cual es una de esas habilidades más relevantes en esta etapa pues el adolescente a medida que va creciendo la toma de desiciones y la autonomía se convierten en herramientas muy importantes porque el adolescente también exige un aumento de autonomía frente la etapa anterior ,también que la autonomía les permite a los adolescentes explorar diferentes aspectos de personalidad y valores .</a:t>
            </a:r>
          </a:p>
        </p:txBody>
      </p:sp>
      <p:pic>
        <p:nvPicPr>
          <p:cNvPr id="4" name="Imagen 3">
            <a:extLst>
              <a:ext uri="{FF2B5EF4-FFF2-40B4-BE49-F238E27FC236}">
                <a16:creationId xmlns:a16="http://schemas.microsoft.com/office/drawing/2014/main" id="{570997E9-4908-3D36-7897-AEBA6C5738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0855" y="5099893"/>
            <a:ext cx="3567112" cy="1760238"/>
          </a:xfrm>
          <a:prstGeom prst="rect">
            <a:avLst/>
          </a:prstGeom>
        </p:spPr>
      </p:pic>
    </p:spTree>
    <p:extLst>
      <p:ext uri="{BB962C8B-B14F-4D97-AF65-F5344CB8AC3E}">
        <p14:creationId xmlns:p14="http://schemas.microsoft.com/office/powerpoint/2010/main" val="41467474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7C4477-76E9-459E-7D4A-484F2E6FD2DE}"/>
              </a:ext>
            </a:extLst>
          </p:cNvPr>
          <p:cNvSpPr>
            <a:spLocks noGrp="1"/>
          </p:cNvSpPr>
          <p:nvPr>
            <p:ph type="title"/>
          </p:nvPr>
        </p:nvSpPr>
        <p:spPr>
          <a:xfrm>
            <a:off x="1" y="699868"/>
            <a:ext cx="9905998" cy="1478570"/>
          </a:xfrm>
        </p:spPr>
        <p:txBody>
          <a:bodyPr/>
          <a:lstStyle/>
          <a:p>
            <a:r>
              <a:rPr lang="es-US" dirty="0"/>
              <a:t>Tema 1: que sucede al tomar desiciones </a:t>
            </a:r>
          </a:p>
        </p:txBody>
      </p:sp>
      <p:sp>
        <p:nvSpPr>
          <p:cNvPr id="3" name="Marcador de contenido 2">
            <a:extLst>
              <a:ext uri="{FF2B5EF4-FFF2-40B4-BE49-F238E27FC236}">
                <a16:creationId xmlns:a16="http://schemas.microsoft.com/office/drawing/2014/main" id="{8D133DB2-D2C6-C220-AB5A-D1B49C7E2E7F}"/>
              </a:ext>
            </a:extLst>
          </p:cNvPr>
          <p:cNvSpPr>
            <a:spLocks noGrp="1"/>
          </p:cNvSpPr>
          <p:nvPr>
            <p:ph idx="1"/>
          </p:nvPr>
        </p:nvSpPr>
        <p:spPr>
          <a:xfrm>
            <a:off x="0" y="2178438"/>
            <a:ext cx="9905999" cy="3541714"/>
          </a:xfrm>
        </p:spPr>
        <p:txBody>
          <a:bodyPr/>
          <a:lstStyle/>
          <a:p>
            <a:pPr marL="0" indent="0">
              <a:buNone/>
            </a:pPr>
            <a:r>
              <a:rPr lang="es-US" dirty="0"/>
              <a:t>En cada decisión tomada como tuya o como de otra persona se involucraron tanto factores internos como externos por ejemplo :Los factores internos son aquellos donde nuestra imaginación es la que tiene más participación en cambio en las externas las situaciones ajenas e externas dañan parte del contexto de cada decisión que se toma ,pero también como cualquier humano uno puede actuar por instinto gracias al sentirse en peligro o con miedo por cualquier situación generando presión al elegir una decisión </a:t>
            </a:r>
          </a:p>
        </p:txBody>
      </p:sp>
      <p:pic>
        <p:nvPicPr>
          <p:cNvPr id="4" name="Imagen 3">
            <a:extLst>
              <a:ext uri="{FF2B5EF4-FFF2-40B4-BE49-F238E27FC236}">
                <a16:creationId xmlns:a16="http://schemas.microsoft.com/office/drawing/2014/main" id="{9F91C47C-89D3-BAE1-B088-BEF01D3E2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11678" y="2324027"/>
            <a:ext cx="2680322" cy="2560588"/>
          </a:xfrm>
          <a:prstGeom prst="rect">
            <a:avLst/>
          </a:prstGeom>
        </p:spPr>
      </p:pic>
    </p:spTree>
    <p:extLst>
      <p:ext uri="{BB962C8B-B14F-4D97-AF65-F5344CB8AC3E}">
        <p14:creationId xmlns:p14="http://schemas.microsoft.com/office/powerpoint/2010/main" val="61548736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B861D4-1F32-EABD-780E-2D98059A8242}"/>
              </a:ext>
            </a:extLst>
          </p:cNvPr>
          <p:cNvSpPr>
            <a:spLocks noGrp="1"/>
          </p:cNvSpPr>
          <p:nvPr>
            <p:ph type="title"/>
          </p:nvPr>
        </p:nvSpPr>
        <p:spPr>
          <a:xfrm>
            <a:off x="0" y="770917"/>
            <a:ext cx="9905998" cy="1478570"/>
          </a:xfrm>
        </p:spPr>
        <p:txBody>
          <a:bodyPr/>
          <a:lstStyle/>
          <a:p>
            <a:r>
              <a:rPr lang="es-US" dirty="0"/>
              <a:t>Tema 2 : ¿ libertad y autonomía?</a:t>
            </a:r>
          </a:p>
        </p:txBody>
      </p:sp>
      <p:sp>
        <p:nvSpPr>
          <p:cNvPr id="3" name="Marcador de contenido 2">
            <a:extLst>
              <a:ext uri="{FF2B5EF4-FFF2-40B4-BE49-F238E27FC236}">
                <a16:creationId xmlns:a16="http://schemas.microsoft.com/office/drawing/2014/main" id="{F70261B6-59FE-8297-A169-8055AAC36D6A}"/>
              </a:ext>
            </a:extLst>
          </p:cNvPr>
          <p:cNvSpPr>
            <a:spLocks noGrp="1"/>
          </p:cNvSpPr>
          <p:nvPr>
            <p:ph idx="1"/>
          </p:nvPr>
        </p:nvSpPr>
        <p:spPr>
          <a:xfrm>
            <a:off x="0" y="2249487"/>
            <a:ext cx="9905999" cy="3541714"/>
          </a:xfrm>
        </p:spPr>
        <p:txBody>
          <a:bodyPr>
            <a:normAutofit fontScale="77500" lnSpcReduction="20000"/>
          </a:bodyPr>
          <a:lstStyle/>
          <a:p>
            <a:r>
              <a:rPr lang="es-US" dirty="0"/>
              <a:t>Es bastante importante reconocer muy bien la libertad pues son nuestros conceptos relacionados pues existen diversas diferencias entre ellas como una en particular la cual es la libertad que es una de las condiciones del ser humano que lo puede llevar a tomar desiciones relacionadas con algunas situaciones como el elegir y el comprometerse gracias a lo elegido en busca de plenitud pues nos da la oportunidad de decidir nuestras propias desiciones sin meternos en las desiciones de los demás pero al cambio la autonomía trata explica lo auténtico que somas cada uno como persona que implica seguir con nuestras convicciones con respeto a los que nos rodean sabiendo cada consecuencia de nuestras acciones ,</a:t>
            </a:r>
          </a:p>
          <a:p>
            <a:r>
              <a:rPr lang="es-US" dirty="0"/>
              <a:t>Dato curioso </a:t>
            </a:r>
          </a:p>
          <a:p>
            <a:r>
              <a:rPr lang="es-US" dirty="0"/>
              <a:t>Las dos están relacionadas pues cuando tenemos libertad gozamos la autonomía que tenemos :&gt;</a:t>
            </a:r>
          </a:p>
        </p:txBody>
      </p:sp>
      <p:pic>
        <p:nvPicPr>
          <p:cNvPr id="4" name="Imagen 3">
            <a:extLst>
              <a:ext uri="{FF2B5EF4-FFF2-40B4-BE49-F238E27FC236}">
                <a16:creationId xmlns:a16="http://schemas.microsoft.com/office/drawing/2014/main" id="{8294EA09-ED8E-3317-A06E-795C784B0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9844" y="0"/>
            <a:ext cx="4313623" cy="2249487"/>
          </a:xfrm>
          <a:prstGeom prst="rect">
            <a:avLst/>
          </a:prstGeom>
        </p:spPr>
      </p:pic>
    </p:spTree>
    <p:extLst>
      <p:ext uri="{BB962C8B-B14F-4D97-AF65-F5344CB8AC3E}">
        <p14:creationId xmlns:p14="http://schemas.microsoft.com/office/powerpoint/2010/main" val="1767080789"/>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F6F456-3580-C77C-7A7F-E4080BB8D952}"/>
              </a:ext>
            </a:extLst>
          </p:cNvPr>
          <p:cNvSpPr>
            <a:spLocks noGrp="1"/>
          </p:cNvSpPr>
          <p:nvPr>
            <p:ph type="title"/>
          </p:nvPr>
        </p:nvSpPr>
        <p:spPr>
          <a:xfrm>
            <a:off x="1143001" y="-124335"/>
            <a:ext cx="9905998" cy="1478570"/>
          </a:xfrm>
        </p:spPr>
        <p:txBody>
          <a:bodyPr/>
          <a:lstStyle/>
          <a:p>
            <a:r>
              <a:rPr lang="es-US" dirty="0"/>
              <a:t>Tema 3 : construyó mi Autonomía </a:t>
            </a:r>
          </a:p>
        </p:txBody>
      </p:sp>
      <p:sp>
        <p:nvSpPr>
          <p:cNvPr id="3" name="Marcador de contenido 2">
            <a:extLst>
              <a:ext uri="{FF2B5EF4-FFF2-40B4-BE49-F238E27FC236}">
                <a16:creationId xmlns:a16="http://schemas.microsoft.com/office/drawing/2014/main" id="{697EAE6C-9B28-8157-EE0D-CFCE79A3A1A0}"/>
              </a:ext>
            </a:extLst>
          </p:cNvPr>
          <p:cNvSpPr>
            <a:spLocks noGrp="1"/>
          </p:cNvSpPr>
          <p:nvPr>
            <p:ph idx="1"/>
          </p:nvPr>
        </p:nvSpPr>
        <p:spPr>
          <a:xfrm>
            <a:off x="815279" y="1103823"/>
            <a:ext cx="9905999" cy="3541714"/>
          </a:xfrm>
        </p:spPr>
        <p:txBody>
          <a:bodyPr>
            <a:normAutofit lnSpcReduction="10000"/>
          </a:bodyPr>
          <a:lstStyle/>
          <a:p>
            <a:r>
              <a:rPr lang="es-US" dirty="0"/>
              <a:t>La autonomía a simple vista parece algo que no toma importancia en la vida cotidiana pero en realidad la autonomía es una de las principales herramientas de los adolescentes y jóvenes ya que les da un sentido de pertenencia y también nos otorga algo único de cada uno que nos caracteriza de los demás ya sea una cualidad desventaja o virtud ya que gracias a ello podemos socializar pues al socializar conocemos nuevas personalidades de diferentes personas porque no tendría chiste ni sentido que todos fuéramos iguales por eso hay esta La conocida autonomía. </a:t>
            </a:r>
          </a:p>
        </p:txBody>
      </p:sp>
      <p:pic>
        <p:nvPicPr>
          <p:cNvPr id="4" name="Imagen 3">
            <a:extLst>
              <a:ext uri="{FF2B5EF4-FFF2-40B4-BE49-F238E27FC236}">
                <a16:creationId xmlns:a16="http://schemas.microsoft.com/office/drawing/2014/main" id="{769E86E6-F78A-490B-87A7-4D78F277D4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605719" y="4433017"/>
            <a:ext cx="4325120" cy="2424983"/>
          </a:xfrm>
          <a:prstGeom prst="rect">
            <a:avLst/>
          </a:prstGeom>
        </p:spPr>
      </p:pic>
    </p:spTree>
    <p:extLst>
      <p:ext uri="{BB962C8B-B14F-4D97-AF65-F5344CB8AC3E}">
        <p14:creationId xmlns:p14="http://schemas.microsoft.com/office/powerpoint/2010/main" val="22998789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124-8EBF-D3C9-27D0-105FF2198EC2}"/>
              </a:ext>
            </a:extLst>
          </p:cNvPr>
          <p:cNvSpPr>
            <a:spLocks noGrp="1"/>
          </p:cNvSpPr>
          <p:nvPr>
            <p:ph type="title"/>
          </p:nvPr>
        </p:nvSpPr>
        <p:spPr/>
        <p:txBody>
          <a:bodyPr/>
          <a:lstStyle/>
          <a:p>
            <a:r>
              <a:rPr lang="es-US" dirty="0"/>
              <a:t>Y Con esto damos terminado el tema de hoy espero y le haya gustado </a:t>
            </a:r>
          </a:p>
        </p:txBody>
      </p:sp>
      <p:pic>
        <p:nvPicPr>
          <p:cNvPr id="4" name="Marcador de contenido 3">
            <a:extLst>
              <a:ext uri="{FF2B5EF4-FFF2-40B4-BE49-F238E27FC236}">
                <a16:creationId xmlns:a16="http://schemas.microsoft.com/office/drawing/2014/main" id="{5652C7E5-1707-7E64-4E4A-9B45B229B6B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79971" y="1825666"/>
            <a:ext cx="7628881" cy="5032334"/>
          </a:xfrm>
        </p:spPr>
      </p:pic>
    </p:spTree>
    <p:extLst>
      <p:ext uri="{BB962C8B-B14F-4D97-AF65-F5344CB8AC3E}">
        <p14:creationId xmlns:p14="http://schemas.microsoft.com/office/powerpoint/2010/main" val="367765875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Circuito</vt:lpstr>
      <vt:lpstr>¿ Y ahora que hago ?</vt:lpstr>
      <vt:lpstr>¿ Cuales son las implicaciones de tomar desiciones ?</vt:lpstr>
      <vt:lpstr>¿ Que es la libertad y la autonomía ?</vt:lpstr>
      <vt:lpstr>¿ Que características tiene la autonomía ?</vt:lpstr>
      <vt:lpstr>¿ Cual es la relación Entre autonomía y adolescencia ? </vt:lpstr>
      <vt:lpstr>Tema 1: que sucede al tomar desiciones </vt:lpstr>
      <vt:lpstr>Tema 2 : ¿ libertad y autonomía?</vt:lpstr>
      <vt:lpstr>Tema 3 : construyó mi Autonomía </vt:lpstr>
      <vt:lpstr>Y Con esto damos terminado el tema de hoy espero y le haya gustado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Y ahora que hago ?</dc:title>
  <dc:creator>Abraham Medina</dc:creator>
  <cp:lastModifiedBy>Abraham Medina</cp:lastModifiedBy>
  <cp:revision>12</cp:revision>
  <dcterms:created xsi:type="dcterms:W3CDTF">2024-10-04T18:51:05Z</dcterms:created>
  <dcterms:modified xsi:type="dcterms:W3CDTF">2024-10-13T21:14:59Z</dcterms:modified>
</cp:coreProperties>
</file>