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Lst>
  <p:sldSz cx="18288000" cy="10287000"/>
  <p:notesSz cx="6858000" cy="9144000"/>
  <p:embeddedFontLst>
    <p:embeddedFont>
      <p:font typeface="Kingred Modern" charset="1" panose="00000000000000000000"/>
      <p:regular r:id="rId13"/>
    </p:embeddedFont>
    <p:embeddedFont>
      <p:font typeface="CMU Serif" charset="1" panose="02000603000000000000"/>
      <p:regular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fonts/font13.fntdata" Type="http://schemas.openxmlformats.org/officeDocument/2006/relationships/font"/><Relationship Id="rId14" Target="fonts/font14.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png" Type="http://schemas.openxmlformats.org/officeDocument/2006/relationships/image"/><Relationship Id="rId11" Target="../media/image14.svg" Type="http://schemas.openxmlformats.org/officeDocument/2006/relationships/image"/><Relationship Id="rId12" Target="../media/image15.png" Type="http://schemas.openxmlformats.org/officeDocument/2006/relationships/image"/><Relationship Id="rId13" Target="../media/image16.svg" Type="http://schemas.openxmlformats.org/officeDocument/2006/relationships/image"/><Relationship Id="rId14" Target="../media/image17.png" Type="http://schemas.openxmlformats.org/officeDocument/2006/relationships/image"/><Relationship Id="rId15" Target="../media/image18.svg" Type="http://schemas.openxmlformats.org/officeDocument/2006/relationships/image"/><Relationship Id="rId2" Target="../media/image5.jpeg" Type="http://schemas.openxmlformats.org/officeDocument/2006/relationships/image"/><Relationship Id="rId3" Target="../media/image6.png" Type="http://schemas.openxmlformats.org/officeDocument/2006/relationships/image"/><Relationship Id="rId4" Target="../media/image7.png" Type="http://schemas.openxmlformats.org/officeDocument/2006/relationships/image"/><Relationship Id="rId5" Target="../media/image8.png" Type="http://schemas.openxmlformats.org/officeDocument/2006/relationships/image"/><Relationship Id="rId6" Target="../media/image9.png" Type="http://schemas.openxmlformats.org/officeDocument/2006/relationships/image"/><Relationship Id="rId7" Target="../media/image10.png" Type="http://schemas.openxmlformats.org/officeDocument/2006/relationships/image"/><Relationship Id="rId8" Target="../media/image11.png" Type="http://schemas.openxmlformats.org/officeDocument/2006/relationships/image"/><Relationship Id="rId9" Target="../media/image12.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7.svg" Type="http://schemas.openxmlformats.org/officeDocument/2006/relationships/image"/><Relationship Id="rId2" Target="../media/image19.jpeg" Type="http://schemas.openxmlformats.org/officeDocument/2006/relationships/image"/><Relationship Id="rId3" Target="../media/image20.jpeg" Type="http://schemas.openxmlformats.org/officeDocument/2006/relationships/image"/><Relationship Id="rId4" Target="../media/image21.png" Type="http://schemas.openxmlformats.org/officeDocument/2006/relationships/image"/><Relationship Id="rId5" Target="../media/image22.png" Type="http://schemas.openxmlformats.org/officeDocument/2006/relationships/image"/><Relationship Id="rId6" Target="../media/image23.png" Type="http://schemas.openxmlformats.org/officeDocument/2006/relationships/image"/><Relationship Id="rId7" Target="../media/image24.png" Type="http://schemas.openxmlformats.org/officeDocument/2006/relationships/image"/><Relationship Id="rId8" Target="../media/image25.svg" Type="http://schemas.openxmlformats.org/officeDocument/2006/relationships/image"/><Relationship Id="rId9" Target="../media/image26.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1.png" Type="http://schemas.openxmlformats.org/officeDocument/2006/relationships/image"/><Relationship Id="rId11" Target="../media/image32.png" Type="http://schemas.openxmlformats.org/officeDocument/2006/relationships/image"/><Relationship Id="rId12" Target="../media/image33.svg" Type="http://schemas.openxmlformats.org/officeDocument/2006/relationships/image"/><Relationship Id="rId2" Target="../media/image9.png" Type="http://schemas.openxmlformats.org/officeDocument/2006/relationships/image"/><Relationship Id="rId3" Target="../media/image10.png" Type="http://schemas.openxmlformats.org/officeDocument/2006/relationships/image"/><Relationship Id="rId4" Target="../media/image28.png" Type="http://schemas.openxmlformats.org/officeDocument/2006/relationships/image"/><Relationship Id="rId5" Target="../media/image29.png" Type="http://schemas.openxmlformats.org/officeDocument/2006/relationships/image"/><Relationship Id="rId6" Target="../media/image5.jpeg" Type="http://schemas.openxmlformats.org/officeDocument/2006/relationships/image"/><Relationship Id="rId7" Target="../media/image6.png" Type="http://schemas.openxmlformats.org/officeDocument/2006/relationships/image"/><Relationship Id="rId8" Target="../media/image8.png" Type="http://schemas.openxmlformats.org/officeDocument/2006/relationships/image"/><Relationship Id="rId9" Target="../media/image30.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png" Type="http://schemas.openxmlformats.org/officeDocument/2006/relationships/image"/><Relationship Id="rId11" Target="../media/image14.svg" Type="http://schemas.openxmlformats.org/officeDocument/2006/relationships/image"/><Relationship Id="rId12" Target="../media/image15.png" Type="http://schemas.openxmlformats.org/officeDocument/2006/relationships/image"/><Relationship Id="rId13" Target="../media/image16.svg" Type="http://schemas.openxmlformats.org/officeDocument/2006/relationships/image"/><Relationship Id="rId14" Target="../media/image17.png" Type="http://schemas.openxmlformats.org/officeDocument/2006/relationships/image"/><Relationship Id="rId15" Target="../media/image18.svg" Type="http://schemas.openxmlformats.org/officeDocument/2006/relationships/image"/><Relationship Id="rId2" Target="../media/image5.jpeg" Type="http://schemas.openxmlformats.org/officeDocument/2006/relationships/image"/><Relationship Id="rId3" Target="../media/image6.png" Type="http://schemas.openxmlformats.org/officeDocument/2006/relationships/image"/><Relationship Id="rId4" Target="../media/image7.png" Type="http://schemas.openxmlformats.org/officeDocument/2006/relationships/image"/><Relationship Id="rId5" Target="../media/image8.png" Type="http://schemas.openxmlformats.org/officeDocument/2006/relationships/image"/><Relationship Id="rId6" Target="../media/image9.png" Type="http://schemas.openxmlformats.org/officeDocument/2006/relationships/image"/><Relationship Id="rId7" Target="../media/image10.png" Type="http://schemas.openxmlformats.org/officeDocument/2006/relationships/image"/><Relationship Id="rId8" Target="../media/image11.png" Type="http://schemas.openxmlformats.org/officeDocument/2006/relationships/image"/><Relationship Id="rId9" Target="../media/image12.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1.png" Type="http://schemas.openxmlformats.org/officeDocument/2006/relationships/image"/><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png" Type="http://schemas.openxmlformats.org/officeDocument/2006/relationships/image"/><Relationship Id="rId9" Target="../media/image40.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0.svg" Type="http://schemas.openxmlformats.org/officeDocument/2006/relationships/image"/><Relationship Id="rId2" Target="../media/image42.png" Type="http://schemas.openxmlformats.org/officeDocument/2006/relationships/image"/><Relationship Id="rId3" Target="../media/image43.svg" Type="http://schemas.openxmlformats.org/officeDocument/2006/relationships/image"/><Relationship Id="rId4" Target="../media/image44.png" Type="http://schemas.openxmlformats.org/officeDocument/2006/relationships/image"/><Relationship Id="rId5" Target="../media/image45.png" Type="http://schemas.openxmlformats.org/officeDocument/2006/relationships/image"/><Relationship Id="rId6" Target="../media/image46.svg" Type="http://schemas.openxmlformats.org/officeDocument/2006/relationships/image"/><Relationship Id="rId7" Target="../media/image47.png" Type="http://schemas.openxmlformats.org/officeDocument/2006/relationships/image"/><Relationship Id="rId8" Target="../media/image48.svg" Type="http://schemas.openxmlformats.org/officeDocument/2006/relationships/image"/><Relationship Id="rId9" Target="../media/image49.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2F0EB"/>
        </a:solidFill>
      </p:bgPr>
    </p:bg>
    <p:spTree>
      <p:nvGrpSpPr>
        <p:cNvPr id="1" name=""/>
        <p:cNvGrpSpPr/>
        <p:nvPr/>
      </p:nvGrpSpPr>
      <p:grpSpPr>
        <a:xfrm>
          <a:off x="0" y="0"/>
          <a:ext cx="0" cy="0"/>
          <a:chOff x="0" y="0"/>
          <a:chExt cx="0" cy="0"/>
        </a:xfrm>
      </p:grpSpPr>
      <p:sp>
        <p:nvSpPr>
          <p:cNvPr name="Freeform 2" id="2"/>
          <p:cNvSpPr/>
          <p:nvPr/>
        </p:nvSpPr>
        <p:spPr>
          <a:xfrm flipH="false" flipV="false" rot="0">
            <a:off x="11376764" y="1519860"/>
            <a:ext cx="6911236" cy="8627602"/>
          </a:xfrm>
          <a:custGeom>
            <a:avLst/>
            <a:gdLst/>
            <a:ahLst/>
            <a:cxnLst/>
            <a:rect r="r" b="b" t="t" l="l"/>
            <a:pathLst>
              <a:path h="8627602" w="6911236">
                <a:moveTo>
                  <a:pt x="0" y="0"/>
                </a:moveTo>
                <a:lnTo>
                  <a:pt x="6911236" y="0"/>
                </a:lnTo>
                <a:lnTo>
                  <a:pt x="6911236" y="8627602"/>
                </a:lnTo>
                <a:lnTo>
                  <a:pt x="0" y="862760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46288" y="-598383"/>
            <a:ext cx="5175611" cy="3254165"/>
          </a:xfrm>
          <a:custGeom>
            <a:avLst/>
            <a:gdLst/>
            <a:ahLst/>
            <a:cxnLst/>
            <a:rect r="r" b="b" t="t" l="l"/>
            <a:pathLst>
              <a:path h="3254165" w="5175611">
                <a:moveTo>
                  <a:pt x="0" y="0"/>
                </a:moveTo>
                <a:lnTo>
                  <a:pt x="5175611" y="0"/>
                </a:lnTo>
                <a:lnTo>
                  <a:pt x="5175611" y="3254166"/>
                </a:lnTo>
                <a:lnTo>
                  <a:pt x="0" y="3254166"/>
                </a:lnTo>
                <a:lnTo>
                  <a:pt x="0" y="0"/>
                </a:lnTo>
                <a:close/>
              </a:path>
            </a:pathLst>
          </a:custGeom>
          <a:blipFill>
            <a:blip r:embed="rId4"/>
            <a:stretch>
              <a:fillRect l="0" t="0" r="0" b="0"/>
            </a:stretch>
          </a:blipFill>
        </p:spPr>
      </p:sp>
      <p:sp>
        <p:nvSpPr>
          <p:cNvPr name="Freeform 4" id="4"/>
          <p:cNvSpPr/>
          <p:nvPr/>
        </p:nvSpPr>
        <p:spPr>
          <a:xfrm flipH="false" flipV="false" rot="-400292">
            <a:off x="7706351" y="5483135"/>
            <a:ext cx="6326505" cy="8229600"/>
          </a:xfrm>
          <a:custGeom>
            <a:avLst/>
            <a:gdLst/>
            <a:ahLst/>
            <a:cxnLst/>
            <a:rect r="r" b="b" t="t" l="l"/>
            <a:pathLst>
              <a:path h="8229600" w="6326505">
                <a:moveTo>
                  <a:pt x="0" y="0"/>
                </a:moveTo>
                <a:lnTo>
                  <a:pt x="6326505" y="0"/>
                </a:lnTo>
                <a:lnTo>
                  <a:pt x="6326505" y="8229600"/>
                </a:lnTo>
                <a:lnTo>
                  <a:pt x="0" y="8229600"/>
                </a:lnTo>
                <a:lnTo>
                  <a:pt x="0" y="0"/>
                </a:lnTo>
                <a:close/>
              </a:path>
            </a:pathLst>
          </a:custGeom>
          <a:blipFill>
            <a:blip r:embed="rId5"/>
            <a:stretch>
              <a:fillRect l="0" t="0" r="0" b="0"/>
            </a:stretch>
          </a:blipFill>
        </p:spPr>
      </p:sp>
      <p:sp>
        <p:nvSpPr>
          <p:cNvPr name="TextBox 5" id="5"/>
          <p:cNvSpPr txBox="true"/>
          <p:nvPr/>
        </p:nvSpPr>
        <p:spPr>
          <a:xfrm rot="0">
            <a:off x="1028700" y="3740127"/>
            <a:ext cx="11385642" cy="1589662"/>
          </a:xfrm>
          <a:prstGeom prst="rect">
            <a:avLst/>
          </a:prstGeom>
        </p:spPr>
        <p:txBody>
          <a:bodyPr anchor="t" rtlCol="false" tIns="0" lIns="0" bIns="0" rIns="0">
            <a:spAutoFit/>
          </a:bodyPr>
          <a:lstStyle/>
          <a:p>
            <a:pPr algn="l">
              <a:lnSpc>
                <a:spcPts val="11918"/>
              </a:lnSpc>
            </a:pPr>
            <a:r>
              <a:rPr lang="en-US" sz="11800">
                <a:solidFill>
                  <a:srgbClr val="7B8F48"/>
                </a:solidFill>
                <a:latin typeface="Kingred Modern"/>
                <a:ea typeface="Kingred Modern"/>
                <a:cs typeface="Kingred Modern"/>
                <a:sym typeface="Kingred Modern"/>
              </a:rPr>
              <a:t>Contaminación </a:t>
            </a:r>
          </a:p>
        </p:txBody>
      </p:sp>
      <p:sp>
        <p:nvSpPr>
          <p:cNvPr name="TextBox 6" id="6"/>
          <p:cNvSpPr txBox="true"/>
          <p:nvPr/>
        </p:nvSpPr>
        <p:spPr>
          <a:xfrm rot="0">
            <a:off x="1028700" y="5440914"/>
            <a:ext cx="6221024" cy="1253748"/>
          </a:xfrm>
          <a:prstGeom prst="rect">
            <a:avLst/>
          </a:prstGeom>
        </p:spPr>
        <p:txBody>
          <a:bodyPr anchor="t" rtlCol="false" tIns="0" lIns="0" bIns="0" rIns="0">
            <a:spAutoFit/>
          </a:bodyPr>
          <a:lstStyle/>
          <a:p>
            <a:pPr algn="l">
              <a:lnSpc>
                <a:spcPts val="5060"/>
              </a:lnSpc>
            </a:pPr>
            <a:r>
              <a:rPr lang="en-US" sz="3614">
                <a:solidFill>
                  <a:srgbClr val="000000"/>
                </a:solidFill>
                <a:latin typeface="CMU Serif"/>
                <a:ea typeface="CMU Serif"/>
                <a:cs typeface="CMU Serif"/>
                <a:sym typeface="CMU Serif"/>
              </a:rPr>
              <a:t>Que es, como la erradicamos, ejemplos y como nos afecta</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2F0EB"/>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3064490" y="1696228"/>
            <a:ext cx="4776148" cy="8065093"/>
            <a:chOff x="0" y="0"/>
            <a:chExt cx="3760470" cy="6350000"/>
          </a:xfrm>
        </p:grpSpPr>
        <p:sp>
          <p:nvSpPr>
            <p:cNvPr name="Freeform 3" id="3"/>
            <p:cNvSpPr/>
            <p:nvPr/>
          </p:nvSpPr>
          <p:spPr>
            <a:xfrm flipH="false" flipV="false" rot="0">
              <a:off x="0" y="0"/>
              <a:ext cx="3760470" cy="6377939"/>
            </a:xfrm>
            <a:custGeom>
              <a:avLst/>
              <a:gdLst/>
              <a:ahLst/>
              <a:cxnLst/>
              <a:rect r="r" b="b" t="t" l="l"/>
              <a:pathLst>
                <a:path h="6377939" w="3760470">
                  <a:moveTo>
                    <a:pt x="3733800" y="844550"/>
                  </a:moveTo>
                  <a:cubicBezTo>
                    <a:pt x="3707130" y="953770"/>
                    <a:pt x="3624580" y="1225550"/>
                    <a:pt x="3624580" y="1225550"/>
                  </a:cubicBezTo>
                  <a:cubicBezTo>
                    <a:pt x="3624580" y="1225550"/>
                    <a:pt x="3597910" y="1525270"/>
                    <a:pt x="3597910" y="1634490"/>
                  </a:cubicBezTo>
                  <a:cubicBezTo>
                    <a:pt x="3597910" y="1634490"/>
                    <a:pt x="3624580" y="1770380"/>
                    <a:pt x="3624580" y="1824990"/>
                  </a:cubicBezTo>
                  <a:cubicBezTo>
                    <a:pt x="3624580" y="1879600"/>
                    <a:pt x="3597910" y="2015490"/>
                    <a:pt x="3597910" y="2015490"/>
                  </a:cubicBezTo>
                  <a:lnTo>
                    <a:pt x="3624580" y="2205990"/>
                  </a:lnTo>
                  <a:cubicBezTo>
                    <a:pt x="3624580" y="2205990"/>
                    <a:pt x="3651250" y="2315210"/>
                    <a:pt x="3624580" y="2369820"/>
                  </a:cubicBezTo>
                  <a:cubicBezTo>
                    <a:pt x="3624580" y="2369820"/>
                    <a:pt x="3624580" y="2396490"/>
                    <a:pt x="3624580" y="2424430"/>
                  </a:cubicBezTo>
                  <a:cubicBezTo>
                    <a:pt x="3624580" y="2452370"/>
                    <a:pt x="3679190" y="2479040"/>
                    <a:pt x="3624580" y="2533650"/>
                  </a:cubicBezTo>
                  <a:lnTo>
                    <a:pt x="3651250" y="2669540"/>
                  </a:lnTo>
                  <a:cubicBezTo>
                    <a:pt x="3651250" y="2669540"/>
                    <a:pt x="3705860" y="2887980"/>
                    <a:pt x="3651250" y="2914650"/>
                  </a:cubicBezTo>
                  <a:cubicBezTo>
                    <a:pt x="3596640" y="2941320"/>
                    <a:pt x="3542030" y="3105150"/>
                    <a:pt x="3542030" y="3105150"/>
                  </a:cubicBezTo>
                  <a:lnTo>
                    <a:pt x="3542030" y="3733800"/>
                  </a:lnTo>
                  <a:cubicBezTo>
                    <a:pt x="3542030" y="3733800"/>
                    <a:pt x="3487420" y="3843020"/>
                    <a:pt x="3515360" y="3924300"/>
                  </a:cubicBezTo>
                  <a:cubicBezTo>
                    <a:pt x="3543300" y="4005580"/>
                    <a:pt x="3515360" y="4142740"/>
                    <a:pt x="3515360" y="4142740"/>
                  </a:cubicBezTo>
                  <a:lnTo>
                    <a:pt x="3596640" y="4578350"/>
                  </a:lnTo>
                  <a:lnTo>
                    <a:pt x="3515360" y="5096510"/>
                  </a:lnTo>
                  <a:cubicBezTo>
                    <a:pt x="3515360" y="5096510"/>
                    <a:pt x="3379470" y="5450840"/>
                    <a:pt x="3379470" y="5532120"/>
                  </a:cubicBezTo>
                  <a:cubicBezTo>
                    <a:pt x="3379470" y="5613400"/>
                    <a:pt x="3406140" y="5886450"/>
                    <a:pt x="3406140" y="5913120"/>
                  </a:cubicBezTo>
                  <a:cubicBezTo>
                    <a:pt x="3406140" y="5939790"/>
                    <a:pt x="3351530" y="6158230"/>
                    <a:pt x="3324860" y="6212840"/>
                  </a:cubicBezTo>
                  <a:cubicBezTo>
                    <a:pt x="3298190" y="6267450"/>
                    <a:pt x="3270250" y="6294120"/>
                    <a:pt x="3161030" y="6267450"/>
                  </a:cubicBezTo>
                  <a:lnTo>
                    <a:pt x="2997200" y="6240780"/>
                  </a:lnTo>
                  <a:lnTo>
                    <a:pt x="2915920" y="6214109"/>
                  </a:lnTo>
                  <a:cubicBezTo>
                    <a:pt x="2915920" y="6214109"/>
                    <a:pt x="2834640" y="6214109"/>
                    <a:pt x="2780030" y="6159500"/>
                  </a:cubicBezTo>
                  <a:cubicBezTo>
                    <a:pt x="2780030" y="6159500"/>
                    <a:pt x="2698750" y="6132830"/>
                    <a:pt x="2644140" y="6132830"/>
                  </a:cubicBezTo>
                  <a:lnTo>
                    <a:pt x="2589530" y="6159500"/>
                  </a:lnTo>
                  <a:lnTo>
                    <a:pt x="2399030" y="6214109"/>
                  </a:lnTo>
                  <a:cubicBezTo>
                    <a:pt x="2399030" y="6214109"/>
                    <a:pt x="2099310" y="6295389"/>
                    <a:pt x="2018030" y="6268719"/>
                  </a:cubicBezTo>
                  <a:cubicBezTo>
                    <a:pt x="2018030" y="6268719"/>
                    <a:pt x="1908810" y="6242049"/>
                    <a:pt x="1827530" y="6268719"/>
                  </a:cubicBezTo>
                  <a:cubicBezTo>
                    <a:pt x="1827530" y="6268719"/>
                    <a:pt x="1718310" y="6377939"/>
                    <a:pt x="1582420" y="6268719"/>
                  </a:cubicBezTo>
                  <a:lnTo>
                    <a:pt x="1473200" y="6268719"/>
                  </a:lnTo>
                  <a:lnTo>
                    <a:pt x="1253490" y="6268719"/>
                  </a:lnTo>
                  <a:cubicBezTo>
                    <a:pt x="1253490" y="6268719"/>
                    <a:pt x="1144270" y="6349999"/>
                    <a:pt x="872490" y="6295389"/>
                  </a:cubicBezTo>
                  <a:lnTo>
                    <a:pt x="735330" y="6295389"/>
                  </a:lnTo>
                  <a:cubicBezTo>
                    <a:pt x="735330" y="6295389"/>
                    <a:pt x="544830" y="6349999"/>
                    <a:pt x="435610" y="6240780"/>
                  </a:cubicBezTo>
                  <a:lnTo>
                    <a:pt x="218440" y="6240780"/>
                  </a:lnTo>
                  <a:lnTo>
                    <a:pt x="0" y="6240780"/>
                  </a:lnTo>
                  <a:lnTo>
                    <a:pt x="0" y="0"/>
                  </a:lnTo>
                  <a:lnTo>
                    <a:pt x="3475990" y="0"/>
                  </a:lnTo>
                  <a:cubicBezTo>
                    <a:pt x="3482340" y="68580"/>
                    <a:pt x="3511550" y="374650"/>
                    <a:pt x="3583940" y="422910"/>
                  </a:cubicBezTo>
                  <a:cubicBezTo>
                    <a:pt x="3665220" y="477520"/>
                    <a:pt x="3760470" y="735330"/>
                    <a:pt x="3733800" y="844550"/>
                  </a:cubicBezTo>
                  <a:close/>
                </a:path>
              </a:pathLst>
            </a:custGeom>
            <a:blipFill>
              <a:blip r:embed="rId2"/>
              <a:stretch>
                <a:fillRect l="0" t="0" r="-153634" b="0"/>
              </a:stretch>
            </a:blipFill>
          </p:spPr>
        </p:sp>
        <p:sp>
          <p:nvSpPr>
            <p:cNvPr name="Freeform 4" id="4"/>
            <p:cNvSpPr/>
            <p:nvPr/>
          </p:nvSpPr>
          <p:spPr>
            <a:xfrm flipH="false" flipV="false" rot="0">
              <a:off x="0" y="0"/>
              <a:ext cx="3760470" cy="6350000"/>
            </a:xfrm>
            <a:custGeom>
              <a:avLst/>
              <a:gdLst/>
              <a:ahLst/>
              <a:cxnLst/>
              <a:rect r="r" b="b" t="t" l="l"/>
              <a:pathLst>
                <a:path h="6350000" w="3760470">
                  <a:moveTo>
                    <a:pt x="3760470" y="6350000"/>
                  </a:moveTo>
                  <a:lnTo>
                    <a:pt x="0" y="6350000"/>
                  </a:lnTo>
                  <a:lnTo>
                    <a:pt x="0" y="0"/>
                  </a:lnTo>
                  <a:lnTo>
                    <a:pt x="3760470" y="0"/>
                  </a:lnTo>
                  <a:lnTo>
                    <a:pt x="3760470" y="6350000"/>
                  </a:lnTo>
                  <a:close/>
                </a:path>
              </a:pathLst>
            </a:custGeom>
            <a:blipFill>
              <a:blip r:embed="rId3"/>
              <a:stretch>
                <a:fillRect l="-503" t="0" r="-6724" b="-1600"/>
              </a:stretch>
            </a:blipFill>
          </p:spPr>
        </p:sp>
      </p:grpSp>
      <p:sp>
        <p:nvSpPr>
          <p:cNvPr name="Freeform 5" id="5"/>
          <p:cNvSpPr/>
          <p:nvPr/>
        </p:nvSpPr>
        <p:spPr>
          <a:xfrm flipH="false" flipV="false" rot="0">
            <a:off x="14210394" y="-1358226"/>
            <a:ext cx="6097812" cy="4687693"/>
          </a:xfrm>
          <a:custGeom>
            <a:avLst/>
            <a:gdLst/>
            <a:ahLst/>
            <a:cxnLst/>
            <a:rect r="r" b="b" t="t" l="l"/>
            <a:pathLst>
              <a:path h="4687693" w="6097812">
                <a:moveTo>
                  <a:pt x="0" y="0"/>
                </a:moveTo>
                <a:lnTo>
                  <a:pt x="6097812" y="0"/>
                </a:lnTo>
                <a:lnTo>
                  <a:pt x="6097812" y="4687693"/>
                </a:lnTo>
                <a:lnTo>
                  <a:pt x="0" y="4687693"/>
                </a:lnTo>
                <a:lnTo>
                  <a:pt x="0" y="0"/>
                </a:lnTo>
                <a:close/>
              </a:path>
            </a:pathLst>
          </a:custGeom>
          <a:blipFill>
            <a:blip r:embed="rId4"/>
            <a:stretch>
              <a:fillRect l="0" t="0" r="0" b="0"/>
            </a:stretch>
          </a:blipFill>
        </p:spPr>
      </p:sp>
      <p:sp>
        <p:nvSpPr>
          <p:cNvPr name="Freeform 6" id="6"/>
          <p:cNvSpPr/>
          <p:nvPr/>
        </p:nvSpPr>
        <p:spPr>
          <a:xfrm flipH="false" flipV="false" rot="0">
            <a:off x="-797174" y="-820039"/>
            <a:ext cx="3306841" cy="5389535"/>
          </a:xfrm>
          <a:custGeom>
            <a:avLst/>
            <a:gdLst/>
            <a:ahLst/>
            <a:cxnLst/>
            <a:rect r="r" b="b" t="t" l="l"/>
            <a:pathLst>
              <a:path h="5389535" w="3306841">
                <a:moveTo>
                  <a:pt x="0" y="0"/>
                </a:moveTo>
                <a:lnTo>
                  <a:pt x="3306842" y="0"/>
                </a:lnTo>
                <a:lnTo>
                  <a:pt x="3306842" y="5389535"/>
                </a:lnTo>
                <a:lnTo>
                  <a:pt x="0" y="5389535"/>
                </a:lnTo>
                <a:lnTo>
                  <a:pt x="0" y="0"/>
                </a:lnTo>
                <a:close/>
              </a:path>
            </a:pathLst>
          </a:custGeom>
          <a:blipFill>
            <a:blip r:embed="rId5"/>
            <a:stretch>
              <a:fillRect l="-232351" t="-25920" r="0" b="0"/>
            </a:stretch>
          </a:blipFill>
        </p:spPr>
      </p:sp>
      <p:sp>
        <p:nvSpPr>
          <p:cNvPr name="TextBox 7" id="7"/>
          <p:cNvSpPr txBox="true"/>
          <p:nvPr/>
        </p:nvSpPr>
        <p:spPr>
          <a:xfrm rot="0">
            <a:off x="1028700" y="4208463"/>
            <a:ext cx="8992881" cy="1381125"/>
          </a:xfrm>
          <a:prstGeom prst="rect">
            <a:avLst/>
          </a:prstGeom>
        </p:spPr>
        <p:txBody>
          <a:bodyPr anchor="t" rtlCol="false" tIns="0" lIns="0" bIns="0" rIns="0">
            <a:spAutoFit/>
          </a:bodyPr>
          <a:lstStyle/>
          <a:p>
            <a:pPr algn="l">
              <a:lnSpc>
                <a:spcPts val="10800"/>
              </a:lnSpc>
            </a:pPr>
            <a:r>
              <a:rPr lang="en-US" sz="9000">
                <a:solidFill>
                  <a:srgbClr val="7B8F48"/>
                </a:solidFill>
                <a:latin typeface="Kingred Modern"/>
                <a:ea typeface="Kingred Modern"/>
                <a:cs typeface="Kingred Modern"/>
                <a:sym typeface="Kingred Modern"/>
              </a:rPr>
              <a:t>Que es</a:t>
            </a:r>
          </a:p>
        </p:txBody>
      </p:sp>
      <p:grpSp>
        <p:nvGrpSpPr>
          <p:cNvPr name="Group 8" id="8"/>
          <p:cNvGrpSpPr>
            <a:grpSpLocks noChangeAspect="true"/>
          </p:cNvGrpSpPr>
          <p:nvPr/>
        </p:nvGrpSpPr>
        <p:grpSpPr>
          <a:xfrm rot="0">
            <a:off x="9144000" y="1696228"/>
            <a:ext cx="5720714" cy="4174740"/>
            <a:chOff x="0" y="0"/>
            <a:chExt cx="3576320" cy="2609850"/>
          </a:xfrm>
        </p:grpSpPr>
        <p:sp>
          <p:nvSpPr>
            <p:cNvPr name="Freeform 9" id="9"/>
            <p:cNvSpPr/>
            <p:nvPr/>
          </p:nvSpPr>
          <p:spPr>
            <a:xfrm flipH="false" flipV="false" rot="0">
              <a:off x="-5080" y="0"/>
              <a:ext cx="3581400" cy="2571750"/>
            </a:xfrm>
            <a:custGeom>
              <a:avLst/>
              <a:gdLst/>
              <a:ahLst/>
              <a:cxnLst/>
              <a:rect r="r" b="b" t="t" l="l"/>
              <a:pathLst>
                <a:path h="2571750" w="3581400">
                  <a:moveTo>
                    <a:pt x="6350" y="0"/>
                  </a:moveTo>
                  <a:lnTo>
                    <a:pt x="3575050" y="0"/>
                  </a:lnTo>
                  <a:lnTo>
                    <a:pt x="3575050" y="2387600"/>
                  </a:lnTo>
                  <a:cubicBezTo>
                    <a:pt x="3575050" y="2387600"/>
                    <a:pt x="3581400" y="2419350"/>
                    <a:pt x="3543300" y="2419350"/>
                  </a:cubicBezTo>
                  <a:cubicBezTo>
                    <a:pt x="3505200" y="2419350"/>
                    <a:pt x="3467100" y="2444750"/>
                    <a:pt x="3467100" y="2444750"/>
                  </a:cubicBezTo>
                  <a:lnTo>
                    <a:pt x="3429000" y="2444750"/>
                  </a:lnTo>
                  <a:cubicBezTo>
                    <a:pt x="3429000" y="2444750"/>
                    <a:pt x="3365500" y="2444750"/>
                    <a:pt x="3340100" y="2470150"/>
                  </a:cubicBezTo>
                  <a:cubicBezTo>
                    <a:pt x="3314700" y="2495550"/>
                    <a:pt x="3289300" y="2508250"/>
                    <a:pt x="3289300" y="2508250"/>
                  </a:cubicBezTo>
                  <a:lnTo>
                    <a:pt x="3213100" y="2533650"/>
                  </a:lnTo>
                  <a:lnTo>
                    <a:pt x="3162300" y="2571750"/>
                  </a:lnTo>
                  <a:cubicBezTo>
                    <a:pt x="3162300" y="2571750"/>
                    <a:pt x="3035300" y="2571750"/>
                    <a:pt x="3022600" y="2571750"/>
                  </a:cubicBezTo>
                  <a:cubicBezTo>
                    <a:pt x="3009900" y="2571750"/>
                    <a:pt x="2908300" y="2559050"/>
                    <a:pt x="2908300" y="2559050"/>
                  </a:cubicBezTo>
                  <a:lnTo>
                    <a:pt x="2832100" y="2508250"/>
                  </a:lnTo>
                  <a:lnTo>
                    <a:pt x="2705100" y="2495550"/>
                  </a:lnTo>
                  <a:lnTo>
                    <a:pt x="2603500" y="2508250"/>
                  </a:lnTo>
                  <a:cubicBezTo>
                    <a:pt x="2603500" y="2508250"/>
                    <a:pt x="2489200" y="2495550"/>
                    <a:pt x="2451100" y="2482850"/>
                  </a:cubicBezTo>
                  <a:cubicBezTo>
                    <a:pt x="2413000" y="2470150"/>
                    <a:pt x="2362200" y="2495550"/>
                    <a:pt x="2362200" y="2495550"/>
                  </a:cubicBezTo>
                  <a:lnTo>
                    <a:pt x="2209800" y="2482850"/>
                  </a:lnTo>
                  <a:lnTo>
                    <a:pt x="2159000" y="2495550"/>
                  </a:lnTo>
                  <a:cubicBezTo>
                    <a:pt x="2159000" y="2495550"/>
                    <a:pt x="2095500" y="2520950"/>
                    <a:pt x="2057400" y="2520950"/>
                  </a:cubicBezTo>
                  <a:cubicBezTo>
                    <a:pt x="2019300" y="2520950"/>
                    <a:pt x="1905000" y="2546350"/>
                    <a:pt x="1905000" y="2533650"/>
                  </a:cubicBezTo>
                  <a:cubicBezTo>
                    <a:pt x="1905000" y="2520950"/>
                    <a:pt x="1854200" y="2482850"/>
                    <a:pt x="1841500" y="2482850"/>
                  </a:cubicBezTo>
                  <a:cubicBezTo>
                    <a:pt x="1828800" y="2482850"/>
                    <a:pt x="1739900" y="2470150"/>
                    <a:pt x="1739900" y="2470150"/>
                  </a:cubicBezTo>
                  <a:lnTo>
                    <a:pt x="1612900" y="2470150"/>
                  </a:lnTo>
                  <a:cubicBezTo>
                    <a:pt x="1612900" y="2470150"/>
                    <a:pt x="1447800" y="2482850"/>
                    <a:pt x="1435100" y="2470150"/>
                  </a:cubicBezTo>
                  <a:cubicBezTo>
                    <a:pt x="1435100" y="2470150"/>
                    <a:pt x="1397000" y="2444750"/>
                    <a:pt x="1371600" y="2444750"/>
                  </a:cubicBezTo>
                  <a:cubicBezTo>
                    <a:pt x="1346200" y="2444750"/>
                    <a:pt x="1270000" y="2470150"/>
                    <a:pt x="1270000" y="2470150"/>
                  </a:cubicBezTo>
                  <a:cubicBezTo>
                    <a:pt x="1270000" y="2470150"/>
                    <a:pt x="1206500" y="2444750"/>
                    <a:pt x="1143000" y="2470150"/>
                  </a:cubicBezTo>
                  <a:cubicBezTo>
                    <a:pt x="1143000" y="2470150"/>
                    <a:pt x="1066800" y="2495550"/>
                    <a:pt x="1041400" y="2482850"/>
                  </a:cubicBezTo>
                  <a:lnTo>
                    <a:pt x="952500" y="2508250"/>
                  </a:lnTo>
                  <a:cubicBezTo>
                    <a:pt x="952500" y="2508250"/>
                    <a:pt x="863600" y="2559050"/>
                    <a:pt x="800100" y="2482850"/>
                  </a:cubicBezTo>
                  <a:lnTo>
                    <a:pt x="584200" y="2444750"/>
                  </a:lnTo>
                  <a:cubicBezTo>
                    <a:pt x="584200" y="2444750"/>
                    <a:pt x="546100" y="2406650"/>
                    <a:pt x="508000" y="2406650"/>
                  </a:cubicBezTo>
                  <a:cubicBezTo>
                    <a:pt x="469900" y="2406650"/>
                    <a:pt x="444500" y="2419350"/>
                    <a:pt x="419100" y="2406650"/>
                  </a:cubicBezTo>
                  <a:cubicBezTo>
                    <a:pt x="419100" y="2406650"/>
                    <a:pt x="406400" y="2381250"/>
                    <a:pt x="381000" y="2393950"/>
                  </a:cubicBezTo>
                  <a:cubicBezTo>
                    <a:pt x="381000" y="2393950"/>
                    <a:pt x="342900" y="2406650"/>
                    <a:pt x="304800" y="2393950"/>
                  </a:cubicBezTo>
                  <a:lnTo>
                    <a:pt x="266700" y="2406650"/>
                  </a:lnTo>
                  <a:cubicBezTo>
                    <a:pt x="266700" y="2406650"/>
                    <a:pt x="203200" y="2393950"/>
                    <a:pt x="177800" y="2406650"/>
                  </a:cubicBezTo>
                  <a:cubicBezTo>
                    <a:pt x="177800" y="2406650"/>
                    <a:pt x="88900" y="2381250"/>
                    <a:pt x="76200" y="2368550"/>
                  </a:cubicBezTo>
                  <a:cubicBezTo>
                    <a:pt x="63500" y="2355850"/>
                    <a:pt x="12700" y="2355850"/>
                    <a:pt x="12700" y="2355850"/>
                  </a:cubicBezTo>
                  <a:cubicBezTo>
                    <a:pt x="12700" y="2355850"/>
                    <a:pt x="0" y="6350"/>
                    <a:pt x="6350" y="0"/>
                  </a:cubicBezTo>
                  <a:close/>
                </a:path>
              </a:pathLst>
            </a:custGeom>
            <a:blipFill>
              <a:blip r:embed="rId6"/>
              <a:stretch>
                <a:fillRect l="0" t="-8750" r="0" b="-8750"/>
              </a:stretch>
            </a:blipFill>
          </p:spPr>
        </p:sp>
        <p:sp>
          <p:nvSpPr>
            <p:cNvPr name="Freeform 10" id="10"/>
            <p:cNvSpPr/>
            <p:nvPr/>
          </p:nvSpPr>
          <p:spPr>
            <a:xfrm flipH="false" flipV="false" rot="0">
              <a:off x="7620" y="2343150"/>
              <a:ext cx="3568700" cy="266700"/>
            </a:xfrm>
            <a:custGeom>
              <a:avLst/>
              <a:gdLst/>
              <a:ahLst/>
              <a:cxnLst/>
              <a:rect r="r" b="b" t="t" l="l"/>
              <a:pathLst>
                <a:path h="266700" w="3568700">
                  <a:moveTo>
                    <a:pt x="3568700" y="266700"/>
                  </a:moveTo>
                  <a:lnTo>
                    <a:pt x="0" y="266700"/>
                  </a:lnTo>
                  <a:lnTo>
                    <a:pt x="0" y="0"/>
                  </a:lnTo>
                  <a:lnTo>
                    <a:pt x="3568700" y="0"/>
                  </a:lnTo>
                  <a:lnTo>
                    <a:pt x="3568700" y="266700"/>
                  </a:lnTo>
                  <a:close/>
                </a:path>
              </a:pathLst>
            </a:custGeom>
            <a:blipFill>
              <a:blip r:embed="rId7"/>
              <a:stretch>
                <a:fillRect l="0" t="-5177" r="0" b="-45357"/>
              </a:stretch>
            </a:blipFill>
          </p:spPr>
        </p:sp>
      </p:grpSp>
      <p:sp>
        <p:nvSpPr>
          <p:cNvPr name="Freeform 11" id="11"/>
          <p:cNvSpPr/>
          <p:nvPr/>
        </p:nvSpPr>
        <p:spPr>
          <a:xfrm flipH="false" flipV="false" rot="0">
            <a:off x="13874699" y="572522"/>
            <a:ext cx="1980029" cy="2793692"/>
          </a:xfrm>
          <a:custGeom>
            <a:avLst/>
            <a:gdLst/>
            <a:ahLst/>
            <a:cxnLst/>
            <a:rect r="r" b="b" t="t" l="l"/>
            <a:pathLst>
              <a:path h="2793692" w="1980029">
                <a:moveTo>
                  <a:pt x="0" y="0"/>
                </a:moveTo>
                <a:lnTo>
                  <a:pt x="1980030" y="0"/>
                </a:lnTo>
                <a:lnTo>
                  <a:pt x="1980030" y="2793692"/>
                </a:lnTo>
                <a:lnTo>
                  <a:pt x="0" y="2793692"/>
                </a:lnTo>
                <a:lnTo>
                  <a:pt x="0" y="0"/>
                </a:lnTo>
                <a:close/>
              </a:path>
            </a:pathLst>
          </a:custGeom>
          <a:blipFill>
            <a:blip r:embed="rId8"/>
            <a:stretch>
              <a:fillRect l="0" t="0" r="0" b="0"/>
            </a:stretch>
          </a:blipFill>
        </p:spPr>
      </p:sp>
      <p:sp>
        <p:nvSpPr>
          <p:cNvPr name="Freeform 12" id="12"/>
          <p:cNvSpPr/>
          <p:nvPr/>
        </p:nvSpPr>
        <p:spPr>
          <a:xfrm flipH="false" flipV="false" rot="332832">
            <a:off x="12549409" y="7587211"/>
            <a:ext cx="2087260" cy="2605005"/>
          </a:xfrm>
          <a:custGeom>
            <a:avLst/>
            <a:gdLst/>
            <a:ahLst/>
            <a:cxnLst/>
            <a:rect r="r" b="b" t="t" l="l"/>
            <a:pathLst>
              <a:path h="2605005" w="2087260">
                <a:moveTo>
                  <a:pt x="0" y="0"/>
                </a:moveTo>
                <a:lnTo>
                  <a:pt x="2087261" y="0"/>
                </a:lnTo>
                <a:lnTo>
                  <a:pt x="2087261" y="2605005"/>
                </a:lnTo>
                <a:lnTo>
                  <a:pt x="0" y="2605005"/>
                </a:lnTo>
                <a:lnTo>
                  <a:pt x="0" y="0"/>
                </a:lnTo>
                <a:close/>
              </a:path>
            </a:pathLst>
          </a:custGeom>
          <a:blipFill>
            <a:blip r:embed="rId9">
              <a:alphaModFix amt="97000"/>
            </a:blip>
            <a:stretch>
              <a:fillRect l="0" t="0" r="0" b="0"/>
            </a:stretch>
          </a:blipFill>
        </p:spPr>
      </p:sp>
      <p:sp>
        <p:nvSpPr>
          <p:cNvPr name="TextBox 13" id="13"/>
          <p:cNvSpPr txBox="true"/>
          <p:nvPr/>
        </p:nvSpPr>
        <p:spPr>
          <a:xfrm rot="0">
            <a:off x="1028700" y="6462109"/>
            <a:ext cx="9291389" cy="1812290"/>
          </a:xfrm>
          <a:prstGeom prst="rect">
            <a:avLst/>
          </a:prstGeom>
        </p:spPr>
        <p:txBody>
          <a:bodyPr anchor="t" rtlCol="false" tIns="0" lIns="0" bIns="0" rIns="0">
            <a:spAutoFit/>
          </a:bodyPr>
          <a:lstStyle/>
          <a:p>
            <a:pPr algn="l" marL="0" indent="0" lvl="0">
              <a:lnSpc>
                <a:spcPts val="3639"/>
              </a:lnSpc>
              <a:spcBef>
                <a:spcPct val="0"/>
              </a:spcBef>
            </a:pPr>
            <a:r>
              <a:rPr lang="en-US" sz="2799">
                <a:solidFill>
                  <a:srgbClr val="000000"/>
                </a:solidFill>
                <a:latin typeface="CMU Serif"/>
                <a:ea typeface="CMU Serif"/>
                <a:cs typeface="CMU Serif"/>
                <a:sym typeface="CMU Serif"/>
              </a:rPr>
              <a:t>La contaminación es la presencia de sustancias o elementos dañinos que alteran el equilibrio de un ecosistema. Estos elementos pueden ser de naturaleza biológica, química u otra clase</a:t>
            </a:r>
          </a:p>
        </p:txBody>
      </p:sp>
      <p:sp>
        <p:nvSpPr>
          <p:cNvPr name="Freeform 14" id="14"/>
          <p:cNvSpPr/>
          <p:nvPr/>
        </p:nvSpPr>
        <p:spPr>
          <a:xfrm flipH="false" flipV="false" rot="0">
            <a:off x="10480718" y="5095543"/>
            <a:ext cx="2769772" cy="4162757"/>
          </a:xfrm>
          <a:custGeom>
            <a:avLst/>
            <a:gdLst/>
            <a:ahLst/>
            <a:cxnLst/>
            <a:rect r="r" b="b" t="t" l="l"/>
            <a:pathLst>
              <a:path h="4162757" w="2769772">
                <a:moveTo>
                  <a:pt x="0" y="0"/>
                </a:moveTo>
                <a:lnTo>
                  <a:pt x="2769773" y="0"/>
                </a:lnTo>
                <a:lnTo>
                  <a:pt x="2769773" y="4162757"/>
                </a:lnTo>
                <a:lnTo>
                  <a:pt x="0" y="416275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5" id="15"/>
          <p:cNvSpPr/>
          <p:nvPr/>
        </p:nvSpPr>
        <p:spPr>
          <a:xfrm flipH="false" flipV="false" rot="-3114289">
            <a:off x="6975865" y="-245594"/>
            <a:ext cx="1372537" cy="1939510"/>
          </a:xfrm>
          <a:custGeom>
            <a:avLst/>
            <a:gdLst/>
            <a:ahLst/>
            <a:cxnLst/>
            <a:rect r="r" b="b" t="t" l="l"/>
            <a:pathLst>
              <a:path h="1939510" w="1372537">
                <a:moveTo>
                  <a:pt x="0" y="0"/>
                </a:moveTo>
                <a:lnTo>
                  <a:pt x="1372537" y="0"/>
                </a:lnTo>
                <a:lnTo>
                  <a:pt x="1372537" y="1939510"/>
                </a:lnTo>
                <a:lnTo>
                  <a:pt x="0" y="193951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6" id="16"/>
          <p:cNvSpPr/>
          <p:nvPr/>
        </p:nvSpPr>
        <p:spPr>
          <a:xfrm flipH="false" flipV="false" rot="1504498">
            <a:off x="7600291" y="2484254"/>
            <a:ext cx="1330538" cy="1931491"/>
          </a:xfrm>
          <a:custGeom>
            <a:avLst/>
            <a:gdLst/>
            <a:ahLst/>
            <a:cxnLst/>
            <a:rect r="r" b="b" t="t" l="l"/>
            <a:pathLst>
              <a:path h="1931491" w="1330538">
                <a:moveTo>
                  <a:pt x="0" y="0"/>
                </a:moveTo>
                <a:lnTo>
                  <a:pt x="1330538" y="0"/>
                </a:lnTo>
                <a:lnTo>
                  <a:pt x="1330538" y="1931491"/>
                </a:lnTo>
                <a:lnTo>
                  <a:pt x="0" y="1931491"/>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2F0EB"/>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2161302" y="619479"/>
            <a:ext cx="5097998" cy="9048042"/>
            <a:chOff x="0" y="0"/>
            <a:chExt cx="3581400" cy="6356350"/>
          </a:xfrm>
        </p:grpSpPr>
        <p:sp>
          <p:nvSpPr>
            <p:cNvPr name="Freeform 3" id="3"/>
            <p:cNvSpPr/>
            <p:nvPr/>
          </p:nvSpPr>
          <p:spPr>
            <a:xfrm flipH="false" flipV="false" rot="0">
              <a:off x="1079500" y="6350"/>
              <a:ext cx="2501900" cy="6350000"/>
            </a:xfrm>
            <a:custGeom>
              <a:avLst/>
              <a:gdLst/>
              <a:ahLst/>
              <a:cxnLst/>
              <a:rect r="r" b="b" t="t" l="l"/>
              <a:pathLst>
                <a:path h="6350000" w="2501900">
                  <a:moveTo>
                    <a:pt x="2501900" y="6350000"/>
                  </a:moveTo>
                  <a:lnTo>
                    <a:pt x="0" y="6350000"/>
                  </a:lnTo>
                  <a:lnTo>
                    <a:pt x="0" y="0"/>
                  </a:lnTo>
                  <a:lnTo>
                    <a:pt x="2501900" y="0"/>
                  </a:lnTo>
                  <a:lnTo>
                    <a:pt x="2501900" y="6350000"/>
                  </a:lnTo>
                  <a:close/>
                </a:path>
              </a:pathLst>
            </a:custGeom>
            <a:blipFill>
              <a:blip r:embed="rId2"/>
              <a:stretch>
                <a:fillRect l="-439499" t="-41708" r="0" b="0"/>
              </a:stretch>
            </a:blipFill>
          </p:spPr>
        </p:sp>
        <p:sp>
          <p:nvSpPr>
            <p:cNvPr name="Freeform 4" id="4"/>
            <p:cNvSpPr/>
            <p:nvPr/>
          </p:nvSpPr>
          <p:spPr>
            <a:xfrm flipH="false" flipV="false" rot="0">
              <a:off x="0" y="0"/>
              <a:ext cx="1562100" cy="6356350"/>
            </a:xfrm>
            <a:custGeom>
              <a:avLst/>
              <a:gdLst/>
              <a:ahLst/>
              <a:cxnLst/>
              <a:rect r="r" b="b" t="t" l="l"/>
              <a:pathLst>
                <a:path h="6356350" w="1562100">
                  <a:moveTo>
                    <a:pt x="1352550" y="0"/>
                  </a:moveTo>
                  <a:cubicBezTo>
                    <a:pt x="1352550" y="0"/>
                    <a:pt x="1352550" y="63500"/>
                    <a:pt x="1352550" y="152400"/>
                  </a:cubicBezTo>
                  <a:cubicBezTo>
                    <a:pt x="1352550" y="241300"/>
                    <a:pt x="1339850" y="393700"/>
                    <a:pt x="1377950" y="457200"/>
                  </a:cubicBezTo>
                  <a:cubicBezTo>
                    <a:pt x="1416050" y="520700"/>
                    <a:pt x="1454150" y="685800"/>
                    <a:pt x="1454150" y="685800"/>
                  </a:cubicBezTo>
                  <a:lnTo>
                    <a:pt x="1428750" y="876300"/>
                  </a:lnTo>
                  <a:cubicBezTo>
                    <a:pt x="1428750" y="876300"/>
                    <a:pt x="1460500" y="996950"/>
                    <a:pt x="1409700" y="1085850"/>
                  </a:cubicBezTo>
                  <a:cubicBezTo>
                    <a:pt x="1409700" y="1085850"/>
                    <a:pt x="1422400" y="1200150"/>
                    <a:pt x="1422400" y="1238250"/>
                  </a:cubicBezTo>
                  <a:cubicBezTo>
                    <a:pt x="1422400" y="1276350"/>
                    <a:pt x="1397000" y="1441450"/>
                    <a:pt x="1397000" y="1441450"/>
                  </a:cubicBezTo>
                  <a:lnTo>
                    <a:pt x="1384300" y="1543050"/>
                  </a:lnTo>
                  <a:cubicBezTo>
                    <a:pt x="1384300" y="1543050"/>
                    <a:pt x="1358900" y="1593850"/>
                    <a:pt x="1435100" y="1733550"/>
                  </a:cubicBezTo>
                  <a:cubicBezTo>
                    <a:pt x="1435100" y="1733550"/>
                    <a:pt x="1460500" y="1758950"/>
                    <a:pt x="1422400" y="1809750"/>
                  </a:cubicBezTo>
                  <a:lnTo>
                    <a:pt x="1435100" y="2254250"/>
                  </a:lnTo>
                  <a:cubicBezTo>
                    <a:pt x="1435100" y="2254250"/>
                    <a:pt x="1422400" y="2444750"/>
                    <a:pt x="1485900" y="2559050"/>
                  </a:cubicBezTo>
                  <a:cubicBezTo>
                    <a:pt x="1485900" y="2559050"/>
                    <a:pt x="1498600" y="2647950"/>
                    <a:pt x="1511300" y="2673350"/>
                  </a:cubicBezTo>
                  <a:cubicBezTo>
                    <a:pt x="1524000" y="2698750"/>
                    <a:pt x="1562100" y="2724150"/>
                    <a:pt x="1562100" y="2774950"/>
                  </a:cubicBezTo>
                  <a:cubicBezTo>
                    <a:pt x="1562100" y="2825750"/>
                    <a:pt x="1473200" y="3003550"/>
                    <a:pt x="1473200" y="3003550"/>
                  </a:cubicBezTo>
                  <a:cubicBezTo>
                    <a:pt x="1473200" y="3003550"/>
                    <a:pt x="1435100" y="3067050"/>
                    <a:pt x="1435100" y="3181350"/>
                  </a:cubicBezTo>
                  <a:lnTo>
                    <a:pt x="1422400" y="3257550"/>
                  </a:lnTo>
                  <a:lnTo>
                    <a:pt x="1346200" y="3397250"/>
                  </a:lnTo>
                  <a:cubicBezTo>
                    <a:pt x="1346200" y="3397250"/>
                    <a:pt x="1295400" y="3460750"/>
                    <a:pt x="1333500" y="3549650"/>
                  </a:cubicBezTo>
                  <a:lnTo>
                    <a:pt x="1358900" y="3663950"/>
                  </a:lnTo>
                  <a:lnTo>
                    <a:pt x="1371600" y="3892550"/>
                  </a:lnTo>
                  <a:cubicBezTo>
                    <a:pt x="1371600" y="3892550"/>
                    <a:pt x="1409700" y="4146550"/>
                    <a:pt x="1371600" y="4248150"/>
                  </a:cubicBezTo>
                  <a:cubicBezTo>
                    <a:pt x="1371600" y="4248150"/>
                    <a:pt x="1346200" y="4298950"/>
                    <a:pt x="1371600" y="4464050"/>
                  </a:cubicBezTo>
                  <a:cubicBezTo>
                    <a:pt x="1371600" y="4464050"/>
                    <a:pt x="1397000" y="4591050"/>
                    <a:pt x="1384300" y="4641850"/>
                  </a:cubicBezTo>
                  <a:cubicBezTo>
                    <a:pt x="1371600" y="4692650"/>
                    <a:pt x="1346200" y="4806950"/>
                    <a:pt x="1371600" y="4857750"/>
                  </a:cubicBezTo>
                  <a:cubicBezTo>
                    <a:pt x="1371600" y="4857750"/>
                    <a:pt x="1371600" y="4921250"/>
                    <a:pt x="1371600" y="4946650"/>
                  </a:cubicBezTo>
                  <a:cubicBezTo>
                    <a:pt x="1371600" y="4972050"/>
                    <a:pt x="1422400" y="5060950"/>
                    <a:pt x="1422400" y="5060950"/>
                  </a:cubicBezTo>
                  <a:lnTo>
                    <a:pt x="1358900" y="5378450"/>
                  </a:lnTo>
                  <a:cubicBezTo>
                    <a:pt x="1358900" y="5378450"/>
                    <a:pt x="1358900" y="5467350"/>
                    <a:pt x="1358900" y="5505450"/>
                  </a:cubicBezTo>
                  <a:cubicBezTo>
                    <a:pt x="1358900" y="5543550"/>
                    <a:pt x="1371600" y="5632450"/>
                    <a:pt x="1358900" y="5657850"/>
                  </a:cubicBezTo>
                  <a:cubicBezTo>
                    <a:pt x="1346200" y="5683250"/>
                    <a:pt x="1333500" y="5695950"/>
                    <a:pt x="1333500" y="5695950"/>
                  </a:cubicBezTo>
                  <a:cubicBezTo>
                    <a:pt x="1333500" y="5695950"/>
                    <a:pt x="1308100" y="5746750"/>
                    <a:pt x="1308100" y="5759450"/>
                  </a:cubicBezTo>
                  <a:cubicBezTo>
                    <a:pt x="1308100" y="5772150"/>
                    <a:pt x="1333500" y="5822950"/>
                    <a:pt x="1333500" y="5848350"/>
                  </a:cubicBezTo>
                  <a:lnTo>
                    <a:pt x="1308100" y="5911850"/>
                  </a:lnTo>
                  <a:cubicBezTo>
                    <a:pt x="1308100" y="5911850"/>
                    <a:pt x="1257300" y="6038850"/>
                    <a:pt x="1270000" y="6076950"/>
                  </a:cubicBezTo>
                  <a:cubicBezTo>
                    <a:pt x="1282700" y="6115050"/>
                    <a:pt x="1282700" y="6203950"/>
                    <a:pt x="1282700" y="6203950"/>
                  </a:cubicBezTo>
                  <a:lnTo>
                    <a:pt x="1231900" y="6356350"/>
                  </a:lnTo>
                  <a:lnTo>
                    <a:pt x="0" y="6356350"/>
                  </a:lnTo>
                  <a:lnTo>
                    <a:pt x="0" y="6350"/>
                  </a:lnTo>
                  <a:lnTo>
                    <a:pt x="1352550" y="0"/>
                  </a:lnTo>
                  <a:close/>
                </a:path>
              </a:pathLst>
            </a:custGeom>
            <a:blipFill>
              <a:blip r:embed="rId3"/>
              <a:stretch>
                <a:fillRect l="-255182" t="0" r="-255182" b="0"/>
              </a:stretch>
            </a:blipFill>
          </p:spPr>
        </p:sp>
        <p:sp>
          <p:nvSpPr>
            <p:cNvPr name="Freeform 5" id="5"/>
            <p:cNvSpPr/>
            <p:nvPr/>
          </p:nvSpPr>
          <p:spPr>
            <a:xfrm flipH="false" flipV="false" rot="0">
              <a:off x="1206500" y="6350"/>
              <a:ext cx="368300" cy="6350000"/>
            </a:xfrm>
            <a:custGeom>
              <a:avLst/>
              <a:gdLst/>
              <a:ahLst/>
              <a:cxnLst/>
              <a:rect r="r" b="b" t="t" l="l"/>
              <a:pathLst>
                <a:path h="6350000" w="368300">
                  <a:moveTo>
                    <a:pt x="368300" y="6350000"/>
                  </a:moveTo>
                  <a:lnTo>
                    <a:pt x="0" y="6350000"/>
                  </a:lnTo>
                  <a:lnTo>
                    <a:pt x="0" y="0"/>
                  </a:lnTo>
                  <a:lnTo>
                    <a:pt x="368300" y="0"/>
                  </a:lnTo>
                  <a:lnTo>
                    <a:pt x="368300" y="6350000"/>
                  </a:lnTo>
                  <a:close/>
                </a:path>
              </a:pathLst>
            </a:custGeom>
            <a:blipFill>
              <a:blip r:embed="rId4"/>
              <a:stretch>
                <a:fillRect l="-4729" t="0" r="-40744" b="0"/>
              </a:stretch>
            </a:blipFill>
          </p:spPr>
        </p:sp>
      </p:grpSp>
      <p:sp>
        <p:nvSpPr>
          <p:cNvPr name="Freeform 6" id="6"/>
          <p:cNvSpPr/>
          <p:nvPr/>
        </p:nvSpPr>
        <p:spPr>
          <a:xfrm flipH="false" flipV="false" rot="0">
            <a:off x="10811785" y="5727007"/>
            <a:ext cx="1774507" cy="4114800"/>
          </a:xfrm>
          <a:custGeom>
            <a:avLst/>
            <a:gdLst/>
            <a:ahLst/>
            <a:cxnLst/>
            <a:rect r="r" b="b" t="t" l="l"/>
            <a:pathLst>
              <a:path h="4114800" w="1774507">
                <a:moveTo>
                  <a:pt x="0" y="0"/>
                </a:moveTo>
                <a:lnTo>
                  <a:pt x="1774507" y="0"/>
                </a:lnTo>
                <a:lnTo>
                  <a:pt x="1774507" y="4114800"/>
                </a:lnTo>
                <a:lnTo>
                  <a:pt x="0" y="4114800"/>
                </a:lnTo>
                <a:lnTo>
                  <a:pt x="0" y="0"/>
                </a:lnTo>
                <a:close/>
              </a:path>
            </a:pathLst>
          </a:custGeom>
          <a:blipFill>
            <a:blip r:embed="rId5"/>
            <a:stretch>
              <a:fillRect l="0" t="0" r="0" b="0"/>
            </a:stretch>
          </a:blipFill>
        </p:spPr>
      </p:sp>
      <p:sp>
        <p:nvSpPr>
          <p:cNvPr name="Freeform 7" id="7"/>
          <p:cNvSpPr/>
          <p:nvPr/>
        </p:nvSpPr>
        <p:spPr>
          <a:xfrm flipH="false" flipV="false" rot="-5283566">
            <a:off x="15487724" y="-2237362"/>
            <a:ext cx="2882300" cy="6532125"/>
          </a:xfrm>
          <a:custGeom>
            <a:avLst/>
            <a:gdLst/>
            <a:ahLst/>
            <a:cxnLst/>
            <a:rect r="r" b="b" t="t" l="l"/>
            <a:pathLst>
              <a:path h="6532125" w="2882300">
                <a:moveTo>
                  <a:pt x="0" y="0"/>
                </a:moveTo>
                <a:lnTo>
                  <a:pt x="2882300" y="0"/>
                </a:lnTo>
                <a:lnTo>
                  <a:pt x="2882300" y="6532124"/>
                </a:lnTo>
                <a:lnTo>
                  <a:pt x="0" y="6532124"/>
                </a:lnTo>
                <a:lnTo>
                  <a:pt x="0" y="0"/>
                </a:lnTo>
                <a:close/>
              </a:path>
            </a:pathLst>
          </a:custGeom>
          <a:blipFill>
            <a:blip r:embed="rId6"/>
            <a:stretch>
              <a:fillRect l="0" t="0" r="0" b="0"/>
            </a:stretch>
          </a:blipFill>
        </p:spPr>
      </p:sp>
      <p:sp>
        <p:nvSpPr>
          <p:cNvPr name="Freeform 8" id="8"/>
          <p:cNvSpPr/>
          <p:nvPr/>
        </p:nvSpPr>
        <p:spPr>
          <a:xfrm flipH="false" flipV="false" rot="6659646">
            <a:off x="15155769" y="6852227"/>
            <a:ext cx="3546209" cy="4114800"/>
          </a:xfrm>
          <a:custGeom>
            <a:avLst/>
            <a:gdLst/>
            <a:ahLst/>
            <a:cxnLst/>
            <a:rect r="r" b="b" t="t" l="l"/>
            <a:pathLst>
              <a:path h="4114800" w="3546209">
                <a:moveTo>
                  <a:pt x="0" y="0"/>
                </a:moveTo>
                <a:lnTo>
                  <a:pt x="3546210" y="0"/>
                </a:lnTo>
                <a:lnTo>
                  <a:pt x="354621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9" id="9"/>
          <p:cNvSpPr txBox="true"/>
          <p:nvPr/>
        </p:nvSpPr>
        <p:spPr>
          <a:xfrm rot="0">
            <a:off x="0" y="5698432"/>
            <a:ext cx="11051715" cy="3249198"/>
          </a:xfrm>
          <a:prstGeom prst="rect">
            <a:avLst/>
          </a:prstGeom>
        </p:spPr>
        <p:txBody>
          <a:bodyPr anchor="t" rtlCol="false" tIns="0" lIns="0" bIns="0" rIns="0">
            <a:spAutoFit/>
          </a:bodyPr>
          <a:lstStyle/>
          <a:p>
            <a:pPr algn="l" marL="0" indent="0" lvl="0">
              <a:lnSpc>
                <a:spcPts val="4329"/>
              </a:lnSpc>
              <a:spcBef>
                <a:spcPct val="0"/>
              </a:spcBef>
            </a:pPr>
            <a:r>
              <a:rPr lang="en-US" sz="3330">
                <a:solidFill>
                  <a:srgbClr val="000000"/>
                </a:solidFill>
                <a:latin typeface="CMU Serif"/>
                <a:ea typeface="CMU Serif"/>
                <a:cs typeface="CMU Serif"/>
                <a:sym typeface="CMU Serif"/>
              </a:rPr>
              <a:t>La exposición a altos niveles de contaminación del aire puede causar una variedad de efectos adversos para la salud: aumenta el riesgo de infecciones respiratorias, enfermedades cardíacas, accidentes cerebrovasculares y cáncer de pulmón, las cuales afectan en mayor proporción a población vulnerable y en riesgo</a:t>
            </a:r>
          </a:p>
        </p:txBody>
      </p:sp>
      <p:sp>
        <p:nvSpPr>
          <p:cNvPr name="Freeform 10" id="10"/>
          <p:cNvSpPr/>
          <p:nvPr/>
        </p:nvSpPr>
        <p:spPr>
          <a:xfrm flipH="false" flipV="false" rot="0">
            <a:off x="9144000" y="619479"/>
            <a:ext cx="3611887" cy="4356443"/>
          </a:xfrm>
          <a:custGeom>
            <a:avLst/>
            <a:gdLst/>
            <a:ahLst/>
            <a:cxnLst/>
            <a:rect r="r" b="b" t="t" l="l"/>
            <a:pathLst>
              <a:path h="4356443" w="3611887">
                <a:moveTo>
                  <a:pt x="0" y="0"/>
                </a:moveTo>
                <a:lnTo>
                  <a:pt x="3611887" y="0"/>
                </a:lnTo>
                <a:lnTo>
                  <a:pt x="3611887" y="4356443"/>
                </a:lnTo>
                <a:lnTo>
                  <a:pt x="0" y="435644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1" id="11"/>
          <p:cNvSpPr txBox="true"/>
          <p:nvPr/>
        </p:nvSpPr>
        <p:spPr>
          <a:xfrm rot="0">
            <a:off x="0" y="4111396"/>
            <a:ext cx="7258050" cy="718089"/>
          </a:xfrm>
          <a:prstGeom prst="rect">
            <a:avLst/>
          </a:prstGeom>
        </p:spPr>
        <p:txBody>
          <a:bodyPr anchor="t" rtlCol="false" tIns="0" lIns="0" bIns="0" rIns="0">
            <a:spAutoFit/>
          </a:bodyPr>
          <a:lstStyle/>
          <a:p>
            <a:pPr algn="l">
              <a:lnSpc>
                <a:spcPts val="5579"/>
              </a:lnSpc>
            </a:pPr>
            <a:r>
              <a:rPr lang="en-US" sz="4649">
                <a:solidFill>
                  <a:srgbClr val="7B8F48"/>
                </a:solidFill>
                <a:latin typeface="Kingred Modern"/>
                <a:ea typeface="Kingred Modern"/>
                <a:cs typeface="Kingred Modern"/>
                <a:sym typeface="Kingred Modern"/>
              </a:rPr>
              <a:t>Como nos afecta</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2F0EB"/>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0563144" y="1065646"/>
            <a:ext cx="6927931" cy="5055716"/>
            <a:chOff x="0" y="0"/>
            <a:chExt cx="3576320" cy="2609850"/>
          </a:xfrm>
        </p:grpSpPr>
        <p:sp>
          <p:nvSpPr>
            <p:cNvPr name="Freeform 3" id="3"/>
            <p:cNvSpPr/>
            <p:nvPr/>
          </p:nvSpPr>
          <p:spPr>
            <a:xfrm flipH="false" flipV="false" rot="0">
              <a:off x="-5080" y="0"/>
              <a:ext cx="3581400" cy="2571750"/>
            </a:xfrm>
            <a:custGeom>
              <a:avLst/>
              <a:gdLst/>
              <a:ahLst/>
              <a:cxnLst/>
              <a:rect r="r" b="b" t="t" l="l"/>
              <a:pathLst>
                <a:path h="2571750" w="3581400">
                  <a:moveTo>
                    <a:pt x="6350" y="0"/>
                  </a:moveTo>
                  <a:lnTo>
                    <a:pt x="3575050" y="0"/>
                  </a:lnTo>
                  <a:lnTo>
                    <a:pt x="3575050" y="2387600"/>
                  </a:lnTo>
                  <a:cubicBezTo>
                    <a:pt x="3575050" y="2387600"/>
                    <a:pt x="3581400" y="2419350"/>
                    <a:pt x="3543300" y="2419350"/>
                  </a:cubicBezTo>
                  <a:cubicBezTo>
                    <a:pt x="3505200" y="2419350"/>
                    <a:pt x="3467100" y="2444750"/>
                    <a:pt x="3467100" y="2444750"/>
                  </a:cubicBezTo>
                  <a:lnTo>
                    <a:pt x="3429000" y="2444750"/>
                  </a:lnTo>
                  <a:cubicBezTo>
                    <a:pt x="3429000" y="2444750"/>
                    <a:pt x="3365500" y="2444750"/>
                    <a:pt x="3340100" y="2470150"/>
                  </a:cubicBezTo>
                  <a:cubicBezTo>
                    <a:pt x="3314700" y="2495550"/>
                    <a:pt x="3289300" y="2508250"/>
                    <a:pt x="3289300" y="2508250"/>
                  </a:cubicBezTo>
                  <a:lnTo>
                    <a:pt x="3213100" y="2533650"/>
                  </a:lnTo>
                  <a:lnTo>
                    <a:pt x="3162300" y="2571750"/>
                  </a:lnTo>
                  <a:cubicBezTo>
                    <a:pt x="3162300" y="2571750"/>
                    <a:pt x="3035300" y="2571750"/>
                    <a:pt x="3022600" y="2571750"/>
                  </a:cubicBezTo>
                  <a:cubicBezTo>
                    <a:pt x="3009900" y="2571750"/>
                    <a:pt x="2908300" y="2559050"/>
                    <a:pt x="2908300" y="2559050"/>
                  </a:cubicBezTo>
                  <a:lnTo>
                    <a:pt x="2832100" y="2508250"/>
                  </a:lnTo>
                  <a:lnTo>
                    <a:pt x="2705100" y="2495550"/>
                  </a:lnTo>
                  <a:lnTo>
                    <a:pt x="2603500" y="2508250"/>
                  </a:lnTo>
                  <a:cubicBezTo>
                    <a:pt x="2603500" y="2508250"/>
                    <a:pt x="2489200" y="2495550"/>
                    <a:pt x="2451100" y="2482850"/>
                  </a:cubicBezTo>
                  <a:cubicBezTo>
                    <a:pt x="2413000" y="2470150"/>
                    <a:pt x="2362200" y="2495550"/>
                    <a:pt x="2362200" y="2495550"/>
                  </a:cubicBezTo>
                  <a:lnTo>
                    <a:pt x="2209800" y="2482850"/>
                  </a:lnTo>
                  <a:lnTo>
                    <a:pt x="2159000" y="2495550"/>
                  </a:lnTo>
                  <a:cubicBezTo>
                    <a:pt x="2159000" y="2495550"/>
                    <a:pt x="2095500" y="2520950"/>
                    <a:pt x="2057400" y="2520950"/>
                  </a:cubicBezTo>
                  <a:cubicBezTo>
                    <a:pt x="2019300" y="2520950"/>
                    <a:pt x="1905000" y="2546350"/>
                    <a:pt x="1905000" y="2533650"/>
                  </a:cubicBezTo>
                  <a:cubicBezTo>
                    <a:pt x="1905000" y="2520950"/>
                    <a:pt x="1854200" y="2482850"/>
                    <a:pt x="1841500" y="2482850"/>
                  </a:cubicBezTo>
                  <a:cubicBezTo>
                    <a:pt x="1828800" y="2482850"/>
                    <a:pt x="1739900" y="2470150"/>
                    <a:pt x="1739900" y="2470150"/>
                  </a:cubicBezTo>
                  <a:lnTo>
                    <a:pt x="1612900" y="2470150"/>
                  </a:lnTo>
                  <a:cubicBezTo>
                    <a:pt x="1612900" y="2470150"/>
                    <a:pt x="1447800" y="2482850"/>
                    <a:pt x="1435100" y="2470150"/>
                  </a:cubicBezTo>
                  <a:cubicBezTo>
                    <a:pt x="1435100" y="2470150"/>
                    <a:pt x="1397000" y="2444750"/>
                    <a:pt x="1371600" y="2444750"/>
                  </a:cubicBezTo>
                  <a:cubicBezTo>
                    <a:pt x="1346200" y="2444750"/>
                    <a:pt x="1270000" y="2470150"/>
                    <a:pt x="1270000" y="2470150"/>
                  </a:cubicBezTo>
                  <a:cubicBezTo>
                    <a:pt x="1270000" y="2470150"/>
                    <a:pt x="1206500" y="2444750"/>
                    <a:pt x="1143000" y="2470150"/>
                  </a:cubicBezTo>
                  <a:cubicBezTo>
                    <a:pt x="1143000" y="2470150"/>
                    <a:pt x="1066800" y="2495550"/>
                    <a:pt x="1041400" y="2482850"/>
                  </a:cubicBezTo>
                  <a:lnTo>
                    <a:pt x="952500" y="2508250"/>
                  </a:lnTo>
                  <a:cubicBezTo>
                    <a:pt x="952500" y="2508250"/>
                    <a:pt x="863600" y="2559050"/>
                    <a:pt x="800100" y="2482850"/>
                  </a:cubicBezTo>
                  <a:lnTo>
                    <a:pt x="584200" y="2444750"/>
                  </a:lnTo>
                  <a:cubicBezTo>
                    <a:pt x="584200" y="2444750"/>
                    <a:pt x="546100" y="2406650"/>
                    <a:pt x="508000" y="2406650"/>
                  </a:cubicBezTo>
                  <a:cubicBezTo>
                    <a:pt x="469900" y="2406650"/>
                    <a:pt x="444500" y="2419350"/>
                    <a:pt x="419100" y="2406650"/>
                  </a:cubicBezTo>
                  <a:cubicBezTo>
                    <a:pt x="419100" y="2406650"/>
                    <a:pt x="406400" y="2381250"/>
                    <a:pt x="381000" y="2393950"/>
                  </a:cubicBezTo>
                  <a:cubicBezTo>
                    <a:pt x="381000" y="2393950"/>
                    <a:pt x="342900" y="2406650"/>
                    <a:pt x="304800" y="2393950"/>
                  </a:cubicBezTo>
                  <a:lnTo>
                    <a:pt x="266700" y="2406650"/>
                  </a:lnTo>
                  <a:cubicBezTo>
                    <a:pt x="266700" y="2406650"/>
                    <a:pt x="203200" y="2393950"/>
                    <a:pt x="177800" y="2406650"/>
                  </a:cubicBezTo>
                  <a:cubicBezTo>
                    <a:pt x="177800" y="2406650"/>
                    <a:pt x="88900" y="2381250"/>
                    <a:pt x="76200" y="2368550"/>
                  </a:cubicBezTo>
                  <a:cubicBezTo>
                    <a:pt x="63500" y="2355850"/>
                    <a:pt x="12700" y="2355850"/>
                    <a:pt x="12700" y="2355850"/>
                  </a:cubicBezTo>
                  <a:cubicBezTo>
                    <a:pt x="12700" y="2355850"/>
                    <a:pt x="0" y="6350"/>
                    <a:pt x="6350" y="0"/>
                  </a:cubicBezTo>
                  <a:close/>
                </a:path>
              </a:pathLst>
            </a:custGeom>
            <a:blipFill>
              <a:blip r:embed="rId2"/>
              <a:stretch>
                <a:fillRect l="0" t="-8750" r="0" b="-8750"/>
              </a:stretch>
            </a:blipFill>
          </p:spPr>
        </p:sp>
        <p:sp>
          <p:nvSpPr>
            <p:cNvPr name="Freeform 4" id="4"/>
            <p:cNvSpPr/>
            <p:nvPr/>
          </p:nvSpPr>
          <p:spPr>
            <a:xfrm flipH="false" flipV="false" rot="0">
              <a:off x="7620" y="2343150"/>
              <a:ext cx="3568700" cy="266700"/>
            </a:xfrm>
            <a:custGeom>
              <a:avLst/>
              <a:gdLst/>
              <a:ahLst/>
              <a:cxnLst/>
              <a:rect r="r" b="b" t="t" l="l"/>
              <a:pathLst>
                <a:path h="266700" w="3568700">
                  <a:moveTo>
                    <a:pt x="3568700" y="266700"/>
                  </a:moveTo>
                  <a:lnTo>
                    <a:pt x="0" y="266700"/>
                  </a:lnTo>
                  <a:lnTo>
                    <a:pt x="0" y="0"/>
                  </a:lnTo>
                  <a:lnTo>
                    <a:pt x="3568700" y="0"/>
                  </a:lnTo>
                  <a:lnTo>
                    <a:pt x="3568700" y="266700"/>
                  </a:lnTo>
                  <a:close/>
                </a:path>
              </a:pathLst>
            </a:custGeom>
            <a:blipFill>
              <a:blip r:embed="rId3"/>
              <a:stretch>
                <a:fillRect l="0" t="-5177" r="0" b="-45357"/>
              </a:stretch>
            </a:blipFill>
          </p:spPr>
        </p:sp>
      </p:grpSp>
      <p:grpSp>
        <p:nvGrpSpPr>
          <p:cNvPr name="Group 5" id="5"/>
          <p:cNvGrpSpPr>
            <a:grpSpLocks noChangeAspect="true"/>
          </p:cNvGrpSpPr>
          <p:nvPr/>
        </p:nvGrpSpPr>
        <p:grpSpPr>
          <a:xfrm rot="0">
            <a:off x="10842545" y="5525507"/>
            <a:ext cx="4695509" cy="3860353"/>
            <a:chOff x="0" y="0"/>
            <a:chExt cx="4991100" cy="4103370"/>
          </a:xfrm>
        </p:grpSpPr>
        <p:sp>
          <p:nvSpPr>
            <p:cNvPr name="Freeform 6" id="6"/>
            <p:cNvSpPr/>
            <p:nvPr/>
          </p:nvSpPr>
          <p:spPr>
            <a:xfrm flipH="false" flipV="false" rot="0">
              <a:off x="0" y="54610"/>
              <a:ext cx="4991100" cy="4048760"/>
            </a:xfrm>
            <a:custGeom>
              <a:avLst/>
              <a:gdLst/>
              <a:ahLst/>
              <a:cxnLst/>
              <a:rect r="r" b="b" t="t" l="l"/>
              <a:pathLst>
                <a:path h="4048760" w="4991100">
                  <a:moveTo>
                    <a:pt x="4991100" y="194310"/>
                  </a:moveTo>
                  <a:lnTo>
                    <a:pt x="4991100" y="4048760"/>
                  </a:lnTo>
                  <a:lnTo>
                    <a:pt x="0" y="4048760"/>
                  </a:lnTo>
                  <a:lnTo>
                    <a:pt x="0" y="361950"/>
                  </a:lnTo>
                  <a:lnTo>
                    <a:pt x="0" y="334010"/>
                  </a:lnTo>
                  <a:lnTo>
                    <a:pt x="138430" y="278130"/>
                  </a:lnTo>
                  <a:cubicBezTo>
                    <a:pt x="138430" y="278130"/>
                    <a:pt x="248920" y="278130"/>
                    <a:pt x="304800" y="250190"/>
                  </a:cubicBezTo>
                  <a:cubicBezTo>
                    <a:pt x="360680" y="222250"/>
                    <a:pt x="499110" y="139700"/>
                    <a:pt x="499110" y="139700"/>
                  </a:cubicBezTo>
                  <a:cubicBezTo>
                    <a:pt x="499110" y="139700"/>
                    <a:pt x="637540" y="55880"/>
                    <a:pt x="721360" y="139700"/>
                  </a:cubicBezTo>
                  <a:cubicBezTo>
                    <a:pt x="721360" y="139700"/>
                    <a:pt x="859790" y="139700"/>
                    <a:pt x="887730" y="111760"/>
                  </a:cubicBezTo>
                  <a:lnTo>
                    <a:pt x="998220" y="139700"/>
                  </a:lnTo>
                  <a:lnTo>
                    <a:pt x="1330960" y="139700"/>
                  </a:lnTo>
                  <a:lnTo>
                    <a:pt x="1553210" y="139700"/>
                  </a:lnTo>
                  <a:lnTo>
                    <a:pt x="1913890" y="139700"/>
                  </a:lnTo>
                  <a:cubicBezTo>
                    <a:pt x="1913890" y="139700"/>
                    <a:pt x="2136140" y="139700"/>
                    <a:pt x="2190750" y="111760"/>
                  </a:cubicBezTo>
                  <a:cubicBezTo>
                    <a:pt x="2245360" y="83820"/>
                    <a:pt x="2413000" y="111760"/>
                    <a:pt x="2413000" y="111760"/>
                  </a:cubicBezTo>
                  <a:cubicBezTo>
                    <a:pt x="2413000" y="111760"/>
                    <a:pt x="2717800" y="167640"/>
                    <a:pt x="2801620" y="139700"/>
                  </a:cubicBezTo>
                  <a:cubicBezTo>
                    <a:pt x="2885440" y="111760"/>
                    <a:pt x="3051810" y="111760"/>
                    <a:pt x="3051810" y="111760"/>
                  </a:cubicBezTo>
                  <a:cubicBezTo>
                    <a:pt x="3051810" y="111760"/>
                    <a:pt x="3134360" y="167640"/>
                    <a:pt x="3274060" y="111760"/>
                  </a:cubicBezTo>
                  <a:cubicBezTo>
                    <a:pt x="3274060" y="111760"/>
                    <a:pt x="3329940" y="139700"/>
                    <a:pt x="3522980" y="83820"/>
                  </a:cubicBezTo>
                  <a:cubicBezTo>
                    <a:pt x="3522980" y="83820"/>
                    <a:pt x="3661410" y="83820"/>
                    <a:pt x="3717290" y="27940"/>
                  </a:cubicBezTo>
                  <a:cubicBezTo>
                    <a:pt x="3717290" y="27940"/>
                    <a:pt x="3827780" y="0"/>
                    <a:pt x="3939540" y="55880"/>
                  </a:cubicBezTo>
                  <a:cubicBezTo>
                    <a:pt x="3939540" y="55880"/>
                    <a:pt x="3995420" y="83820"/>
                    <a:pt x="4023360" y="55880"/>
                  </a:cubicBezTo>
                  <a:lnTo>
                    <a:pt x="4189730" y="83820"/>
                  </a:lnTo>
                  <a:cubicBezTo>
                    <a:pt x="4189730" y="83820"/>
                    <a:pt x="4245610" y="139700"/>
                    <a:pt x="4384040" y="167640"/>
                  </a:cubicBezTo>
                  <a:lnTo>
                    <a:pt x="4632960" y="167640"/>
                  </a:lnTo>
                  <a:cubicBezTo>
                    <a:pt x="4632960" y="167640"/>
                    <a:pt x="4771390" y="139700"/>
                    <a:pt x="4827270" y="167640"/>
                  </a:cubicBezTo>
                  <a:cubicBezTo>
                    <a:pt x="4883150" y="195580"/>
                    <a:pt x="4991100" y="194310"/>
                    <a:pt x="4991100" y="194310"/>
                  </a:cubicBezTo>
                  <a:close/>
                </a:path>
              </a:pathLst>
            </a:custGeom>
            <a:blipFill>
              <a:blip r:embed="rId4"/>
              <a:stretch>
                <a:fillRect l="-7762" t="0" r="-7762" b="0"/>
              </a:stretch>
            </a:blipFill>
          </p:spPr>
        </p:sp>
        <p:sp>
          <p:nvSpPr>
            <p:cNvPr name="Freeform 7" id="7"/>
            <p:cNvSpPr/>
            <p:nvPr/>
          </p:nvSpPr>
          <p:spPr>
            <a:xfrm flipH="false" flipV="false" rot="0">
              <a:off x="0" y="0"/>
              <a:ext cx="4991100" cy="443230"/>
            </a:xfrm>
            <a:custGeom>
              <a:avLst/>
              <a:gdLst/>
              <a:ahLst/>
              <a:cxnLst/>
              <a:rect r="r" b="b" t="t" l="l"/>
              <a:pathLst>
                <a:path h="443230" w="4991100">
                  <a:moveTo>
                    <a:pt x="4991100" y="443230"/>
                  </a:moveTo>
                  <a:lnTo>
                    <a:pt x="0" y="443230"/>
                  </a:lnTo>
                  <a:lnTo>
                    <a:pt x="0" y="0"/>
                  </a:lnTo>
                  <a:lnTo>
                    <a:pt x="4991100" y="0"/>
                  </a:lnTo>
                  <a:lnTo>
                    <a:pt x="4991100" y="443230"/>
                  </a:lnTo>
                  <a:close/>
                </a:path>
              </a:pathLst>
            </a:custGeom>
            <a:blipFill>
              <a:blip r:embed="rId5"/>
              <a:stretch>
                <a:fillRect l="-2856" t="-34555" r="-838" b="-85845"/>
              </a:stretch>
            </a:blipFill>
          </p:spPr>
        </p:sp>
      </p:grpSp>
      <p:grpSp>
        <p:nvGrpSpPr>
          <p:cNvPr name="Group 8" id="8"/>
          <p:cNvGrpSpPr>
            <a:grpSpLocks noChangeAspect="true"/>
          </p:cNvGrpSpPr>
          <p:nvPr/>
        </p:nvGrpSpPr>
        <p:grpSpPr>
          <a:xfrm rot="0">
            <a:off x="5786995" y="1230153"/>
            <a:ext cx="4776148" cy="8065093"/>
            <a:chOff x="0" y="0"/>
            <a:chExt cx="3760470" cy="6350000"/>
          </a:xfrm>
        </p:grpSpPr>
        <p:sp>
          <p:nvSpPr>
            <p:cNvPr name="Freeform 9" id="9"/>
            <p:cNvSpPr/>
            <p:nvPr/>
          </p:nvSpPr>
          <p:spPr>
            <a:xfrm flipH="false" flipV="false" rot="0">
              <a:off x="0" y="0"/>
              <a:ext cx="3760470" cy="6377939"/>
            </a:xfrm>
            <a:custGeom>
              <a:avLst/>
              <a:gdLst/>
              <a:ahLst/>
              <a:cxnLst/>
              <a:rect r="r" b="b" t="t" l="l"/>
              <a:pathLst>
                <a:path h="6377939" w="3760470">
                  <a:moveTo>
                    <a:pt x="3733800" y="844550"/>
                  </a:moveTo>
                  <a:cubicBezTo>
                    <a:pt x="3707130" y="953770"/>
                    <a:pt x="3624580" y="1225550"/>
                    <a:pt x="3624580" y="1225550"/>
                  </a:cubicBezTo>
                  <a:cubicBezTo>
                    <a:pt x="3624580" y="1225550"/>
                    <a:pt x="3597910" y="1525270"/>
                    <a:pt x="3597910" y="1634490"/>
                  </a:cubicBezTo>
                  <a:cubicBezTo>
                    <a:pt x="3597910" y="1634490"/>
                    <a:pt x="3624580" y="1770380"/>
                    <a:pt x="3624580" y="1824990"/>
                  </a:cubicBezTo>
                  <a:cubicBezTo>
                    <a:pt x="3624580" y="1879600"/>
                    <a:pt x="3597910" y="2015490"/>
                    <a:pt x="3597910" y="2015490"/>
                  </a:cubicBezTo>
                  <a:lnTo>
                    <a:pt x="3624580" y="2205990"/>
                  </a:lnTo>
                  <a:cubicBezTo>
                    <a:pt x="3624580" y="2205990"/>
                    <a:pt x="3651250" y="2315210"/>
                    <a:pt x="3624580" y="2369820"/>
                  </a:cubicBezTo>
                  <a:cubicBezTo>
                    <a:pt x="3624580" y="2369820"/>
                    <a:pt x="3624580" y="2396490"/>
                    <a:pt x="3624580" y="2424430"/>
                  </a:cubicBezTo>
                  <a:cubicBezTo>
                    <a:pt x="3624580" y="2452370"/>
                    <a:pt x="3679190" y="2479040"/>
                    <a:pt x="3624580" y="2533650"/>
                  </a:cubicBezTo>
                  <a:lnTo>
                    <a:pt x="3651250" y="2669540"/>
                  </a:lnTo>
                  <a:cubicBezTo>
                    <a:pt x="3651250" y="2669540"/>
                    <a:pt x="3705860" y="2887980"/>
                    <a:pt x="3651250" y="2914650"/>
                  </a:cubicBezTo>
                  <a:cubicBezTo>
                    <a:pt x="3596640" y="2941320"/>
                    <a:pt x="3542030" y="3105150"/>
                    <a:pt x="3542030" y="3105150"/>
                  </a:cubicBezTo>
                  <a:lnTo>
                    <a:pt x="3542030" y="3733800"/>
                  </a:lnTo>
                  <a:cubicBezTo>
                    <a:pt x="3542030" y="3733800"/>
                    <a:pt x="3487420" y="3843020"/>
                    <a:pt x="3515360" y="3924300"/>
                  </a:cubicBezTo>
                  <a:cubicBezTo>
                    <a:pt x="3543300" y="4005580"/>
                    <a:pt x="3515360" y="4142740"/>
                    <a:pt x="3515360" y="4142740"/>
                  </a:cubicBezTo>
                  <a:lnTo>
                    <a:pt x="3596640" y="4578350"/>
                  </a:lnTo>
                  <a:lnTo>
                    <a:pt x="3515360" y="5096510"/>
                  </a:lnTo>
                  <a:cubicBezTo>
                    <a:pt x="3515360" y="5096510"/>
                    <a:pt x="3379470" y="5450840"/>
                    <a:pt x="3379470" y="5532120"/>
                  </a:cubicBezTo>
                  <a:cubicBezTo>
                    <a:pt x="3379470" y="5613400"/>
                    <a:pt x="3406140" y="5886450"/>
                    <a:pt x="3406140" y="5913120"/>
                  </a:cubicBezTo>
                  <a:cubicBezTo>
                    <a:pt x="3406140" y="5939790"/>
                    <a:pt x="3351530" y="6158230"/>
                    <a:pt x="3324860" y="6212840"/>
                  </a:cubicBezTo>
                  <a:cubicBezTo>
                    <a:pt x="3298190" y="6267450"/>
                    <a:pt x="3270250" y="6294120"/>
                    <a:pt x="3161030" y="6267450"/>
                  </a:cubicBezTo>
                  <a:lnTo>
                    <a:pt x="2997200" y="6240780"/>
                  </a:lnTo>
                  <a:lnTo>
                    <a:pt x="2915920" y="6214109"/>
                  </a:lnTo>
                  <a:cubicBezTo>
                    <a:pt x="2915920" y="6214109"/>
                    <a:pt x="2834640" y="6214109"/>
                    <a:pt x="2780030" y="6159500"/>
                  </a:cubicBezTo>
                  <a:cubicBezTo>
                    <a:pt x="2780030" y="6159500"/>
                    <a:pt x="2698750" y="6132830"/>
                    <a:pt x="2644140" y="6132830"/>
                  </a:cubicBezTo>
                  <a:lnTo>
                    <a:pt x="2589530" y="6159500"/>
                  </a:lnTo>
                  <a:lnTo>
                    <a:pt x="2399030" y="6214109"/>
                  </a:lnTo>
                  <a:cubicBezTo>
                    <a:pt x="2399030" y="6214109"/>
                    <a:pt x="2099310" y="6295389"/>
                    <a:pt x="2018030" y="6268719"/>
                  </a:cubicBezTo>
                  <a:cubicBezTo>
                    <a:pt x="2018030" y="6268719"/>
                    <a:pt x="1908810" y="6242049"/>
                    <a:pt x="1827530" y="6268719"/>
                  </a:cubicBezTo>
                  <a:cubicBezTo>
                    <a:pt x="1827530" y="6268719"/>
                    <a:pt x="1718310" y="6377939"/>
                    <a:pt x="1582420" y="6268719"/>
                  </a:cubicBezTo>
                  <a:lnTo>
                    <a:pt x="1473200" y="6268719"/>
                  </a:lnTo>
                  <a:lnTo>
                    <a:pt x="1253490" y="6268719"/>
                  </a:lnTo>
                  <a:cubicBezTo>
                    <a:pt x="1253490" y="6268719"/>
                    <a:pt x="1144270" y="6349999"/>
                    <a:pt x="872490" y="6295389"/>
                  </a:cubicBezTo>
                  <a:lnTo>
                    <a:pt x="735330" y="6295389"/>
                  </a:lnTo>
                  <a:cubicBezTo>
                    <a:pt x="735330" y="6295389"/>
                    <a:pt x="544830" y="6349999"/>
                    <a:pt x="435610" y="6240780"/>
                  </a:cubicBezTo>
                  <a:lnTo>
                    <a:pt x="218440" y="6240780"/>
                  </a:lnTo>
                  <a:lnTo>
                    <a:pt x="0" y="6240780"/>
                  </a:lnTo>
                  <a:lnTo>
                    <a:pt x="0" y="0"/>
                  </a:lnTo>
                  <a:lnTo>
                    <a:pt x="3475990" y="0"/>
                  </a:lnTo>
                  <a:cubicBezTo>
                    <a:pt x="3482340" y="68580"/>
                    <a:pt x="3511550" y="374650"/>
                    <a:pt x="3583940" y="422910"/>
                  </a:cubicBezTo>
                  <a:cubicBezTo>
                    <a:pt x="3665220" y="477520"/>
                    <a:pt x="3760470" y="735330"/>
                    <a:pt x="3733800" y="844550"/>
                  </a:cubicBezTo>
                  <a:close/>
                </a:path>
              </a:pathLst>
            </a:custGeom>
            <a:blipFill>
              <a:blip r:embed="rId6"/>
              <a:stretch>
                <a:fillRect l="0" t="0" r="-153634" b="0"/>
              </a:stretch>
            </a:blipFill>
          </p:spPr>
        </p:sp>
        <p:sp>
          <p:nvSpPr>
            <p:cNvPr name="Freeform 10" id="10"/>
            <p:cNvSpPr/>
            <p:nvPr/>
          </p:nvSpPr>
          <p:spPr>
            <a:xfrm flipH="false" flipV="false" rot="0">
              <a:off x="0" y="0"/>
              <a:ext cx="3760470" cy="6350000"/>
            </a:xfrm>
            <a:custGeom>
              <a:avLst/>
              <a:gdLst/>
              <a:ahLst/>
              <a:cxnLst/>
              <a:rect r="r" b="b" t="t" l="l"/>
              <a:pathLst>
                <a:path h="6350000" w="3760470">
                  <a:moveTo>
                    <a:pt x="3760470" y="6350000"/>
                  </a:moveTo>
                  <a:lnTo>
                    <a:pt x="0" y="6350000"/>
                  </a:lnTo>
                  <a:lnTo>
                    <a:pt x="0" y="0"/>
                  </a:lnTo>
                  <a:lnTo>
                    <a:pt x="3760470" y="0"/>
                  </a:lnTo>
                  <a:lnTo>
                    <a:pt x="3760470" y="6350000"/>
                  </a:lnTo>
                  <a:close/>
                </a:path>
              </a:pathLst>
            </a:custGeom>
            <a:blipFill>
              <a:blip r:embed="rId7"/>
              <a:stretch>
                <a:fillRect l="-503" t="0" r="-6724" b="-1600"/>
              </a:stretch>
            </a:blipFill>
          </p:spPr>
        </p:sp>
      </p:grpSp>
      <p:sp>
        <p:nvSpPr>
          <p:cNvPr name="Freeform 11" id="11"/>
          <p:cNvSpPr/>
          <p:nvPr/>
        </p:nvSpPr>
        <p:spPr>
          <a:xfrm flipH="false" flipV="false" rot="0">
            <a:off x="-1315787" y="5143500"/>
            <a:ext cx="7102782" cy="4385968"/>
          </a:xfrm>
          <a:custGeom>
            <a:avLst/>
            <a:gdLst/>
            <a:ahLst/>
            <a:cxnLst/>
            <a:rect r="r" b="b" t="t" l="l"/>
            <a:pathLst>
              <a:path h="4385968" w="7102782">
                <a:moveTo>
                  <a:pt x="0" y="0"/>
                </a:moveTo>
                <a:lnTo>
                  <a:pt x="7102782" y="0"/>
                </a:lnTo>
                <a:lnTo>
                  <a:pt x="7102782" y="4385968"/>
                </a:lnTo>
                <a:lnTo>
                  <a:pt x="0" y="4385968"/>
                </a:lnTo>
                <a:lnTo>
                  <a:pt x="0" y="0"/>
                </a:lnTo>
                <a:close/>
              </a:path>
            </a:pathLst>
          </a:custGeom>
          <a:blipFill>
            <a:blip r:embed="rId8"/>
            <a:stretch>
              <a:fillRect l="0" t="0" r="0" b="0"/>
            </a:stretch>
          </a:blipFill>
        </p:spPr>
      </p:sp>
      <p:grpSp>
        <p:nvGrpSpPr>
          <p:cNvPr name="Group 12" id="12"/>
          <p:cNvGrpSpPr>
            <a:grpSpLocks noChangeAspect="true"/>
          </p:cNvGrpSpPr>
          <p:nvPr/>
        </p:nvGrpSpPr>
        <p:grpSpPr>
          <a:xfrm rot="0">
            <a:off x="1028700" y="1106601"/>
            <a:ext cx="4328292" cy="4328292"/>
            <a:chOff x="0" y="0"/>
            <a:chExt cx="34823400" cy="34823400"/>
          </a:xfrm>
        </p:grpSpPr>
        <p:sp>
          <p:nvSpPr>
            <p:cNvPr name="Freeform 13" id="13"/>
            <p:cNvSpPr/>
            <p:nvPr/>
          </p:nvSpPr>
          <p:spPr>
            <a:xfrm flipH="false" flipV="false" rot="0">
              <a:off x="0" y="0"/>
              <a:ext cx="34823400" cy="34823400"/>
            </a:xfrm>
            <a:custGeom>
              <a:avLst/>
              <a:gdLst/>
              <a:ahLst/>
              <a:cxnLst/>
              <a:rect r="r" b="b" t="t" l="l"/>
              <a:pathLst>
                <a:path h="34823400" w="34823400">
                  <a:moveTo>
                    <a:pt x="34823400" y="34823400"/>
                  </a:moveTo>
                  <a:lnTo>
                    <a:pt x="0" y="34823400"/>
                  </a:lnTo>
                  <a:lnTo>
                    <a:pt x="0" y="0"/>
                  </a:lnTo>
                  <a:lnTo>
                    <a:pt x="34823400" y="0"/>
                  </a:lnTo>
                  <a:lnTo>
                    <a:pt x="34823400" y="34823400"/>
                  </a:lnTo>
                  <a:close/>
                </a:path>
              </a:pathLst>
            </a:custGeom>
            <a:blipFill>
              <a:blip r:embed="rId9"/>
              <a:stretch>
                <a:fillRect l="-811" t="0" r="-11076" b="0"/>
              </a:stretch>
            </a:blipFill>
          </p:spPr>
        </p:sp>
        <p:sp>
          <p:nvSpPr>
            <p:cNvPr name="Freeform 14" id="14"/>
            <p:cNvSpPr/>
            <p:nvPr/>
          </p:nvSpPr>
          <p:spPr>
            <a:xfrm flipH="false" flipV="false" rot="0">
              <a:off x="0" y="0"/>
              <a:ext cx="34823400" cy="34823400"/>
            </a:xfrm>
            <a:custGeom>
              <a:avLst/>
              <a:gdLst/>
              <a:ahLst/>
              <a:cxnLst/>
              <a:rect r="r" b="b" t="t" l="l"/>
              <a:pathLst>
                <a:path h="34823400" w="34823400">
                  <a:moveTo>
                    <a:pt x="34823400" y="34823400"/>
                  </a:moveTo>
                  <a:lnTo>
                    <a:pt x="0" y="34823400"/>
                  </a:lnTo>
                  <a:lnTo>
                    <a:pt x="0" y="0"/>
                  </a:lnTo>
                  <a:lnTo>
                    <a:pt x="34823400" y="0"/>
                  </a:lnTo>
                  <a:lnTo>
                    <a:pt x="34823400" y="34823400"/>
                  </a:lnTo>
                  <a:close/>
                </a:path>
              </a:pathLst>
            </a:custGeom>
            <a:blipFill>
              <a:blip r:embed="rId10"/>
              <a:stretch>
                <a:fillRect l="0" t="0" r="0" b="0"/>
              </a:stretch>
            </a:blipFill>
          </p:spPr>
        </p:sp>
      </p:grpSp>
      <p:sp>
        <p:nvSpPr>
          <p:cNvPr name="Freeform 15" id="15"/>
          <p:cNvSpPr/>
          <p:nvPr/>
        </p:nvSpPr>
        <p:spPr>
          <a:xfrm flipH="false" flipV="false" rot="0">
            <a:off x="15652063" y="6939470"/>
            <a:ext cx="3214474" cy="4114800"/>
          </a:xfrm>
          <a:custGeom>
            <a:avLst/>
            <a:gdLst/>
            <a:ahLst/>
            <a:cxnLst/>
            <a:rect r="r" b="b" t="t" l="l"/>
            <a:pathLst>
              <a:path h="4114800" w="3214474">
                <a:moveTo>
                  <a:pt x="0" y="0"/>
                </a:moveTo>
                <a:lnTo>
                  <a:pt x="3214474" y="0"/>
                </a:lnTo>
                <a:lnTo>
                  <a:pt x="3214474"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6" id="16"/>
          <p:cNvSpPr txBox="true"/>
          <p:nvPr/>
        </p:nvSpPr>
        <p:spPr>
          <a:xfrm rot="0">
            <a:off x="1848738" y="6280382"/>
            <a:ext cx="2688216" cy="860977"/>
          </a:xfrm>
          <a:prstGeom prst="rect">
            <a:avLst/>
          </a:prstGeom>
        </p:spPr>
        <p:txBody>
          <a:bodyPr anchor="t" rtlCol="false" tIns="0" lIns="0" bIns="0" rIns="0">
            <a:spAutoFit/>
          </a:bodyPr>
          <a:lstStyle/>
          <a:p>
            <a:pPr algn="ctr" marL="0" indent="0" lvl="0">
              <a:lnSpc>
                <a:spcPts val="3518"/>
              </a:lnSpc>
              <a:spcBef>
                <a:spcPct val="0"/>
              </a:spcBef>
            </a:pPr>
            <a:r>
              <a:rPr lang="en-US" sz="2706">
                <a:solidFill>
                  <a:srgbClr val="000000"/>
                </a:solidFill>
                <a:latin typeface="CMU Serif"/>
                <a:ea typeface="CMU Serif"/>
                <a:cs typeface="CMU Serif"/>
                <a:sym typeface="CMU Serif"/>
              </a:rPr>
              <a:t>Ejemplos de la contaminación </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2F0EB"/>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3064490" y="1696228"/>
            <a:ext cx="4776148" cy="8065093"/>
            <a:chOff x="0" y="0"/>
            <a:chExt cx="3760470" cy="6350000"/>
          </a:xfrm>
        </p:grpSpPr>
        <p:sp>
          <p:nvSpPr>
            <p:cNvPr name="Freeform 3" id="3"/>
            <p:cNvSpPr/>
            <p:nvPr/>
          </p:nvSpPr>
          <p:spPr>
            <a:xfrm flipH="false" flipV="false" rot="0">
              <a:off x="0" y="0"/>
              <a:ext cx="3760470" cy="6377939"/>
            </a:xfrm>
            <a:custGeom>
              <a:avLst/>
              <a:gdLst/>
              <a:ahLst/>
              <a:cxnLst/>
              <a:rect r="r" b="b" t="t" l="l"/>
              <a:pathLst>
                <a:path h="6377939" w="3760470">
                  <a:moveTo>
                    <a:pt x="3733800" y="844550"/>
                  </a:moveTo>
                  <a:cubicBezTo>
                    <a:pt x="3707130" y="953770"/>
                    <a:pt x="3624580" y="1225550"/>
                    <a:pt x="3624580" y="1225550"/>
                  </a:cubicBezTo>
                  <a:cubicBezTo>
                    <a:pt x="3624580" y="1225550"/>
                    <a:pt x="3597910" y="1525270"/>
                    <a:pt x="3597910" y="1634490"/>
                  </a:cubicBezTo>
                  <a:cubicBezTo>
                    <a:pt x="3597910" y="1634490"/>
                    <a:pt x="3624580" y="1770380"/>
                    <a:pt x="3624580" y="1824990"/>
                  </a:cubicBezTo>
                  <a:cubicBezTo>
                    <a:pt x="3624580" y="1879600"/>
                    <a:pt x="3597910" y="2015490"/>
                    <a:pt x="3597910" y="2015490"/>
                  </a:cubicBezTo>
                  <a:lnTo>
                    <a:pt x="3624580" y="2205990"/>
                  </a:lnTo>
                  <a:cubicBezTo>
                    <a:pt x="3624580" y="2205990"/>
                    <a:pt x="3651250" y="2315210"/>
                    <a:pt x="3624580" y="2369820"/>
                  </a:cubicBezTo>
                  <a:cubicBezTo>
                    <a:pt x="3624580" y="2369820"/>
                    <a:pt x="3624580" y="2396490"/>
                    <a:pt x="3624580" y="2424430"/>
                  </a:cubicBezTo>
                  <a:cubicBezTo>
                    <a:pt x="3624580" y="2452370"/>
                    <a:pt x="3679190" y="2479040"/>
                    <a:pt x="3624580" y="2533650"/>
                  </a:cubicBezTo>
                  <a:lnTo>
                    <a:pt x="3651250" y="2669540"/>
                  </a:lnTo>
                  <a:cubicBezTo>
                    <a:pt x="3651250" y="2669540"/>
                    <a:pt x="3705860" y="2887980"/>
                    <a:pt x="3651250" y="2914650"/>
                  </a:cubicBezTo>
                  <a:cubicBezTo>
                    <a:pt x="3596640" y="2941320"/>
                    <a:pt x="3542030" y="3105150"/>
                    <a:pt x="3542030" y="3105150"/>
                  </a:cubicBezTo>
                  <a:lnTo>
                    <a:pt x="3542030" y="3733800"/>
                  </a:lnTo>
                  <a:cubicBezTo>
                    <a:pt x="3542030" y="3733800"/>
                    <a:pt x="3487420" y="3843020"/>
                    <a:pt x="3515360" y="3924300"/>
                  </a:cubicBezTo>
                  <a:cubicBezTo>
                    <a:pt x="3543300" y="4005580"/>
                    <a:pt x="3515360" y="4142740"/>
                    <a:pt x="3515360" y="4142740"/>
                  </a:cubicBezTo>
                  <a:lnTo>
                    <a:pt x="3596640" y="4578350"/>
                  </a:lnTo>
                  <a:lnTo>
                    <a:pt x="3515360" y="5096510"/>
                  </a:lnTo>
                  <a:cubicBezTo>
                    <a:pt x="3515360" y="5096510"/>
                    <a:pt x="3379470" y="5450840"/>
                    <a:pt x="3379470" y="5532120"/>
                  </a:cubicBezTo>
                  <a:cubicBezTo>
                    <a:pt x="3379470" y="5613400"/>
                    <a:pt x="3406140" y="5886450"/>
                    <a:pt x="3406140" y="5913120"/>
                  </a:cubicBezTo>
                  <a:cubicBezTo>
                    <a:pt x="3406140" y="5939790"/>
                    <a:pt x="3351530" y="6158230"/>
                    <a:pt x="3324860" y="6212840"/>
                  </a:cubicBezTo>
                  <a:cubicBezTo>
                    <a:pt x="3298190" y="6267450"/>
                    <a:pt x="3270250" y="6294120"/>
                    <a:pt x="3161030" y="6267450"/>
                  </a:cubicBezTo>
                  <a:lnTo>
                    <a:pt x="2997200" y="6240780"/>
                  </a:lnTo>
                  <a:lnTo>
                    <a:pt x="2915920" y="6214109"/>
                  </a:lnTo>
                  <a:cubicBezTo>
                    <a:pt x="2915920" y="6214109"/>
                    <a:pt x="2834640" y="6214109"/>
                    <a:pt x="2780030" y="6159500"/>
                  </a:cubicBezTo>
                  <a:cubicBezTo>
                    <a:pt x="2780030" y="6159500"/>
                    <a:pt x="2698750" y="6132830"/>
                    <a:pt x="2644140" y="6132830"/>
                  </a:cubicBezTo>
                  <a:lnTo>
                    <a:pt x="2589530" y="6159500"/>
                  </a:lnTo>
                  <a:lnTo>
                    <a:pt x="2399030" y="6214109"/>
                  </a:lnTo>
                  <a:cubicBezTo>
                    <a:pt x="2399030" y="6214109"/>
                    <a:pt x="2099310" y="6295389"/>
                    <a:pt x="2018030" y="6268719"/>
                  </a:cubicBezTo>
                  <a:cubicBezTo>
                    <a:pt x="2018030" y="6268719"/>
                    <a:pt x="1908810" y="6242049"/>
                    <a:pt x="1827530" y="6268719"/>
                  </a:cubicBezTo>
                  <a:cubicBezTo>
                    <a:pt x="1827530" y="6268719"/>
                    <a:pt x="1718310" y="6377939"/>
                    <a:pt x="1582420" y="6268719"/>
                  </a:cubicBezTo>
                  <a:lnTo>
                    <a:pt x="1473200" y="6268719"/>
                  </a:lnTo>
                  <a:lnTo>
                    <a:pt x="1253490" y="6268719"/>
                  </a:lnTo>
                  <a:cubicBezTo>
                    <a:pt x="1253490" y="6268719"/>
                    <a:pt x="1144270" y="6349999"/>
                    <a:pt x="872490" y="6295389"/>
                  </a:cubicBezTo>
                  <a:lnTo>
                    <a:pt x="735330" y="6295389"/>
                  </a:lnTo>
                  <a:cubicBezTo>
                    <a:pt x="735330" y="6295389"/>
                    <a:pt x="544830" y="6349999"/>
                    <a:pt x="435610" y="6240780"/>
                  </a:cubicBezTo>
                  <a:lnTo>
                    <a:pt x="218440" y="6240780"/>
                  </a:lnTo>
                  <a:lnTo>
                    <a:pt x="0" y="6240780"/>
                  </a:lnTo>
                  <a:lnTo>
                    <a:pt x="0" y="0"/>
                  </a:lnTo>
                  <a:lnTo>
                    <a:pt x="3475990" y="0"/>
                  </a:lnTo>
                  <a:cubicBezTo>
                    <a:pt x="3482340" y="68580"/>
                    <a:pt x="3511550" y="374650"/>
                    <a:pt x="3583940" y="422910"/>
                  </a:cubicBezTo>
                  <a:cubicBezTo>
                    <a:pt x="3665220" y="477520"/>
                    <a:pt x="3760470" y="735330"/>
                    <a:pt x="3733800" y="844550"/>
                  </a:cubicBezTo>
                  <a:close/>
                </a:path>
              </a:pathLst>
            </a:custGeom>
            <a:blipFill>
              <a:blip r:embed="rId2"/>
              <a:stretch>
                <a:fillRect l="0" t="0" r="-153634" b="0"/>
              </a:stretch>
            </a:blipFill>
          </p:spPr>
        </p:sp>
        <p:sp>
          <p:nvSpPr>
            <p:cNvPr name="Freeform 4" id="4"/>
            <p:cNvSpPr/>
            <p:nvPr/>
          </p:nvSpPr>
          <p:spPr>
            <a:xfrm flipH="false" flipV="false" rot="0">
              <a:off x="0" y="0"/>
              <a:ext cx="3760470" cy="6350000"/>
            </a:xfrm>
            <a:custGeom>
              <a:avLst/>
              <a:gdLst/>
              <a:ahLst/>
              <a:cxnLst/>
              <a:rect r="r" b="b" t="t" l="l"/>
              <a:pathLst>
                <a:path h="6350000" w="3760470">
                  <a:moveTo>
                    <a:pt x="3760470" y="6350000"/>
                  </a:moveTo>
                  <a:lnTo>
                    <a:pt x="0" y="6350000"/>
                  </a:lnTo>
                  <a:lnTo>
                    <a:pt x="0" y="0"/>
                  </a:lnTo>
                  <a:lnTo>
                    <a:pt x="3760470" y="0"/>
                  </a:lnTo>
                  <a:lnTo>
                    <a:pt x="3760470" y="6350000"/>
                  </a:lnTo>
                  <a:close/>
                </a:path>
              </a:pathLst>
            </a:custGeom>
            <a:blipFill>
              <a:blip r:embed="rId3"/>
              <a:stretch>
                <a:fillRect l="-503" t="0" r="-6724" b="-1600"/>
              </a:stretch>
            </a:blipFill>
          </p:spPr>
        </p:sp>
      </p:grpSp>
      <p:sp>
        <p:nvSpPr>
          <p:cNvPr name="Freeform 5" id="5"/>
          <p:cNvSpPr/>
          <p:nvPr/>
        </p:nvSpPr>
        <p:spPr>
          <a:xfrm flipH="false" flipV="false" rot="0">
            <a:off x="14210394" y="-1358226"/>
            <a:ext cx="6097812" cy="4687693"/>
          </a:xfrm>
          <a:custGeom>
            <a:avLst/>
            <a:gdLst/>
            <a:ahLst/>
            <a:cxnLst/>
            <a:rect r="r" b="b" t="t" l="l"/>
            <a:pathLst>
              <a:path h="4687693" w="6097812">
                <a:moveTo>
                  <a:pt x="0" y="0"/>
                </a:moveTo>
                <a:lnTo>
                  <a:pt x="6097812" y="0"/>
                </a:lnTo>
                <a:lnTo>
                  <a:pt x="6097812" y="4687693"/>
                </a:lnTo>
                <a:lnTo>
                  <a:pt x="0" y="4687693"/>
                </a:lnTo>
                <a:lnTo>
                  <a:pt x="0" y="0"/>
                </a:lnTo>
                <a:close/>
              </a:path>
            </a:pathLst>
          </a:custGeom>
          <a:blipFill>
            <a:blip r:embed="rId4"/>
            <a:stretch>
              <a:fillRect l="0" t="0" r="0" b="0"/>
            </a:stretch>
          </a:blipFill>
        </p:spPr>
      </p:sp>
      <p:sp>
        <p:nvSpPr>
          <p:cNvPr name="Freeform 6" id="6"/>
          <p:cNvSpPr/>
          <p:nvPr/>
        </p:nvSpPr>
        <p:spPr>
          <a:xfrm flipH="false" flipV="false" rot="0">
            <a:off x="-797174" y="-820039"/>
            <a:ext cx="3306841" cy="5389535"/>
          </a:xfrm>
          <a:custGeom>
            <a:avLst/>
            <a:gdLst/>
            <a:ahLst/>
            <a:cxnLst/>
            <a:rect r="r" b="b" t="t" l="l"/>
            <a:pathLst>
              <a:path h="5389535" w="3306841">
                <a:moveTo>
                  <a:pt x="0" y="0"/>
                </a:moveTo>
                <a:lnTo>
                  <a:pt x="3306842" y="0"/>
                </a:lnTo>
                <a:lnTo>
                  <a:pt x="3306842" y="5389535"/>
                </a:lnTo>
                <a:lnTo>
                  <a:pt x="0" y="5389535"/>
                </a:lnTo>
                <a:lnTo>
                  <a:pt x="0" y="0"/>
                </a:lnTo>
                <a:close/>
              </a:path>
            </a:pathLst>
          </a:custGeom>
          <a:blipFill>
            <a:blip r:embed="rId5"/>
            <a:stretch>
              <a:fillRect l="-232351" t="-25920" r="0" b="0"/>
            </a:stretch>
          </a:blipFill>
        </p:spPr>
      </p:sp>
      <p:sp>
        <p:nvSpPr>
          <p:cNvPr name="TextBox 7" id="7"/>
          <p:cNvSpPr txBox="true"/>
          <p:nvPr/>
        </p:nvSpPr>
        <p:spPr>
          <a:xfrm rot="0">
            <a:off x="1028700" y="4006240"/>
            <a:ext cx="8115300" cy="1799247"/>
          </a:xfrm>
          <a:prstGeom prst="rect">
            <a:avLst/>
          </a:prstGeom>
        </p:spPr>
        <p:txBody>
          <a:bodyPr anchor="t" rtlCol="false" tIns="0" lIns="0" bIns="0" rIns="0">
            <a:spAutoFit/>
          </a:bodyPr>
          <a:lstStyle/>
          <a:p>
            <a:pPr algn="l">
              <a:lnSpc>
                <a:spcPts val="7008"/>
              </a:lnSpc>
            </a:pPr>
            <a:r>
              <a:rPr lang="en-US" sz="5840">
                <a:solidFill>
                  <a:srgbClr val="7B8F48"/>
                </a:solidFill>
                <a:latin typeface="Kingred Modern"/>
                <a:ea typeface="Kingred Modern"/>
                <a:cs typeface="Kingred Modern"/>
                <a:sym typeface="Kingred Modern"/>
              </a:rPr>
              <a:t>como podemos erradicarla</a:t>
            </a:r>
          </a:p>
        </p:txBody>
      </p:sp>
      <p:grpSp>
        <p:nvGrpSpPr>
          <p:cNvPr name="Group 8" id="8"/>
          <p:cNvGrpSpPr>
            <a:grpSpLocks noChangeAspect="true"/>
          </p:cNvGrpSpPr>
          <p:nvPr/>
        </p:nvGrpSpPr>
        <p:grpSpPr>
          <a:xfrm rot="0">
            <a:off x="9144000" y="1696228"/>
            <a:ext cx="5720714" cy="4174740"/>
            <a:chOff x="0" y="0"/>
            <a:chExt cx="3576320" cy="2609850"/>
          </a:xfrm>
        </p:grpSpPr>
        <p:sp>
          <p:nvSpPr>
            <p:cNvPr name="Freeform 9" id="9"/>
            <p:cNvSpPr/>
            <p:nvPr/>
          </p:nvSpPr>
          <p:spPr>
            <a:xfrm flipH="false" flipV="false" rot="0">
              <a:off x="-5080" y="0"/>
              <a:ext cx="3581400" cy="2571750"/>
            </a:xfrm>
            <a:custGeom>
              <a:avLst/>
              <a:gdLst/>
              <a:ahLst/>
              <a:cxnLst/>
              <a:rect r="r" b="b" t="t" l="l"/>
              <a:pathLst>
                <a:path h="2571750" w="3581400">
                  <a:moveTo>
                    <a:pt x="6350" y="0"/>
                  </a:moveTo>
                  <a:lnTo>
                    <a:pt x="3575050" y="0"/>
                  </a:lnTo>
                  <a:lnTo>
                    <a:pt x="3575050" y="2387600"/>
                  </a:lnTo>
                  <a:cubicBezTo>
                    <a:pt x="3575050" y="2387600"/>
                    <a:pt x="3581400" y="2419350"/>
                    <a:pt x="3543300" y="2419350"/>
                  </a:cubicBezTo>
                  <a:cubicBezTo>
                    <a:pt x="3505200" y="2419350"/>
                    <a:pt x="3467100" y="2444750"/>
                    <a:pt x="3467100" y="2444750"/>
                  </a:cubicBezTo>
                  <a:lnTo>
                    <a:pt x="3429000" y="2444750"/>
                  </a:lnTo>
                  <a:cubicBezTo>
                    <a:pt x="3429000" y="2444750"/>
                    <a:pt x="3365500" y="2444750"/>
                    <a:pt x="3340100" y="2470150"/>
                  </a:cubicBezTo>
                  <a:cubicBezTo>
                    <a:pt x="3314700" y="2495550"/>
                    <a:pt x="3289300" y="2508250"/>
                    <a:pt x="3289300" y="2508250"/>
                  </a:cubicBezTo>
                  <a:lnTo>
                    <a:pt x="3213100" y="2533650"/>
                  </a:lnTo>
                  <a:lnTo>
                    <a:pt x="3162300" y="2571750"/>
                  </a:lnTo>
                  <a:cubicBezTo>
                    <a:pt x="3162300" y="2571750"/>
                    <a:pt x="3035300" y="2571750"/>
                    <a:pt x="3022600" y="2571750"/>
                  </a:cubicBezTo>
                  <a:cubicBezTo>
                    <a:pt x="3009900" y="2571750"/>
                    <a:pt x="2908300" y="2559050"/>
                    <a:pt x="2908300" y="2559050"/>
                  </a:cubicBezTo>
                  <a:lnTo>
                    <a:pt x="2832100" y="2508250"/>
                  </a:lnTo>
                  <a:lnTo>
                    <a:pt x="2705100" y="2495550"/>
                  </a:lnTo>
                  <a:lnTo>
                    <a:pt x="2603500" y="2508250"/>
                  </a:lnTo>
                  <a:cubicBezTo>
                    <a:pt x="2603500" y="2508250"/>
                    <a:pt x="2489200" y="2495550"/>
                    <a:pt x="2451100" y="2482850"/>
                  </a:cubicBezTo>
                  <a:cubicBezTo>
                    <a:pt x="2413000" y="2470150"/>
                    <a:pt x="2362200" y="2495550"/>
                    <a:pt x="2362200" y="2495550"/>
                  </a:cubicBezTo>
                  <a:lnTo>
                    <a:pt x="2209800" y="2482850"/>
                  </a:lnTo>
                  <a:lnTo>
                    <a:pt x="2159000" y="2495550"/>
                  </a:lnTo>
                  <a:cubicBezTo>
                    <a:pt x="2159000" y="2495550"/>
                    <a:pt x="2095500" y="2520950"/>
                    <a:pt x="2057400" y="2520950"/>
                  </a:cubicBezTo>
                  <a:cubicBezTo>
                    <a:pt x="2019300" y="2520950"/>
                    <a:pt x="1905000" y="2546350"/>
                    <a:pt x="1905000" y="2533650"/>
                  </a:cubicBezTo>
                  <a:cubicBezTo>
                    <a:pt x="1905000" y="2520950"/>
                    <a:pt x="1854200" y="2482850"/>
                    <a:pt x="1841500" y="2482850"/>
                  </a:cubicBezTo>
                  <a:cubicBezTo>
                    <a:pt x="1828800" y="2482850"/>
                    <a:pt x="1739900" y="2470150"/>
                    <a:pt x="1739900" y="2470150"/>
                  </a:cubicBezTo>
                  <a:lnTo>
                    <a:pt x="1612900" y="2470150"/>
                  </a:lnTo>
                  <a:cubicBezTo>
                    <a:pt x="1612900" y="2470150"/>
                    <a:pt x="1447800" y="2482850"/>
                    <a:pt x="1435100" y="2470150"/>
                  </a:cubicBezTo>
                  <a:cubicBezTo>
                    <a:pt x="1435100" y="2470150"/>
                    <a:pt x="1397000" y="2444750"/>
                    <a:pt x="1371600" y="2444750"/>
                  </a:cubicBezTo>
                  <a:cubicBezTo>
                    <a:pt x="1346200" y="2444750"/>
                    <a:pt x="1270000" y="2470150"/>
                    <a:pt x="1270000" y="2470150"/>
                  </a:cubicBezTo>
                  <a:cubicBezTo>
                    <a:pt x="1270000" y="2470150"/>
                    <a:pt x="1206500" y="2444750"/>
                    <a:pt x="1143000" y="2470150"/>
                  </a:cubicBezTo>
                  <a:cubicBezTo>
                    <a:pt x="1143000" y="2470150"/>
                    <a:pt x="1066800" y="2495550"/>
                    <a:pt x="1041400" y="2482850"/>
                  </a:cubicBezTo>
                  <a:lnTo>
                    <a:pt x="952500" y="2508250"/>
                  </a:lnTo>
                  <a:cubicBezTo>
                    <a:pt x="952500" y="2508250"/>
                    <a:pt x="863600" y="2559050"/>
                    <a:pt x="800100" y="2482850"/>
                  </a:cubicBezTo>
                  <a:lnTo>
                    <a:pt x="584200" y="2444750"/>
                  </a:lnTo>
                  <a:cubicBezTo>
                    <a:pt x="584200" y="2444750"/>
                    <a:pt x="546100" y="2406650"/>
                    <a:pt x="508000" y="2406650"/>
                  </a:cubicBezTo>
                  <a:cubicBezTo>
                    <a:pt x="469900" y="2406650"/>
                    <a:pt x="444500" y="2419350"/>
                    <a:pt x="419100" y="2406650"/>
                  </a:cubicBezTo>
                  <a:cubicBezTo>
                    <a:pt x="419100" y="2406650"/>
                    <a:pt x="406400" y="2381250"/>
                    <a:pt x="381000" y="2393950"/>
                  </a:cubicBezTo>
                  <a:cubicBezTo>
                    <a:pt x="381000" y="2393950"/>
                    <a:pt x="342900" y="2406650"/>
                    <a:pt x="304800" y="2393950"/>
                  </a:cubicBezTo>
                  <a:lnTo>
                    <a:pt x="266700" y="2406650"/>
                  </a:lnTo>
                  <a:cubicBezTo>
                    <a:pt x="266700" y="2406650"/>
                    <a:pt x="203200" y="2393950"/>
                    <a:pt x="177800" y="2406650"/>
                  </a:cubicBezTo>
                  <a:cubicBezTo>
                    <a:pt x="177800" y="2406650"/>
                    <a:pt x="88900" y="2381250"/>
                    <a:pt x="76200" y="2368550"/>
                  </a:cubicBezTo>
                  <a:cubicBezTo>
                    <a:pt x="63500" y="2355850"/>
                    <a:pt x="12700" y="2355850"/>
                    <a:pt x="12700" y="2355850"/>
                  </a:cubicBezTo>
                  <a:cubicBezTo>
                    <a:pt x="12700" y="2355850"/>
                    <a:pt x="0" y="6350"/>
                    <a:pt x="6350" y="0"/>
                  </a:cubicBezTo>
                  <a:close/>
                </a:path>
              </a:pathLst>
            </a:custGeom>
            <a:blipFill>
              <a:blip r:embed="rId6"/>
              <a:stretch>
                <a:fillRect l="0" t="-8750" r="0" b="-8750"/>
              </a:stretch>
            </a:blipFill>
          </p:spPr>
        </p:sp>
        <p:sp>
          <p:nvSpPr>
            <p:cNvPr name="Freeform 10" id="10"/>
            <p:cNvSpPr/>
            <p:nvPr/>
          </p:nvSpPr>
          <p:spPr>
            <a:xfrm flipH="false" flipV="false" rot="0">
              <a:off x="7620" y="2343150"/>
              <a:ext cx="3568700" cy="266700"/>
            </a:xfrm>
            <a:custGeom>
              <a:avLst/>
              <a:gdLst/>
              <a:ahLst/>
              <a:cxnLst/>
              <a:rect r="r" b="b" t="t" l="l"/>
              <a:pathLst>
                <a:path h="266700" w="3568700">
                  <a:moveTo>
                    <a:pt x="3568700" y="266700"/>
                  </a:moveTo>
                  <a:lnTo>
                    <a:pt x="0" y="266700"/>
                  </a:lnTo>
                  <a:lnTo>
                    <a:pt x="0" y="0"/>
                  </a:lnTo>
                  <a:lnTo>
                    <a:pt x="3568700" y="0"/>
                  </a:lnTo>
                  <a:lnTo>
                    <a:pt x="3568700" y="266700"/>
                  </a:lnTo>
                  <a:close/>
                </a:path>
              </a:pathLst>
            </a:custGeom>
            <a:blipFill>
              <a:blip r:embed="rId7"/>
              <a:stretch>
                <a:fillRect l="0" t="-5177" r="0" b="-45357"/>
              </a:stretch>
            </a:blipFill>
          </p:spPr>
        </p:sp>
      </p:grpSp>
      <p:sp>
        <p:nvSpPr>
          <p:cNvPr name="Freeform 11" id="11"/>
          <p:cNvSpPr/>
          <p:nvPr/>
        </p:nvSpPr>
        <p:spPr>
          <a:xfrm flipH="false" flipV="false" rot="0">
            <a:off x="13874699" y="572522"/>
            <a:ext cx="1980029" cy="2793692"/>
          </a:xfrm>
          <a:custGeom>
            <a:avLst/>
            <a:gdLst/>
            <a:ahLst/>
            <a:cxnLst/>
            <a:rect r="r" b="b" t="t" l="l"/>
            <a:pathLst>
              <a:path h="2793692" w="1980029">
                <a:moveTo>
                  <a:pt x="0" y="0"/>
                </a:moveTo>
                <a:lnTo>
                  <a:pt x="1980030" y="0"/>
                </a:lnTo>
                <a:lnTo>
                  <a:pt x="1980030" y="2793692"/>
                </a:lnTo>
                <a:lnTo>
                  <a:pt x="0" y="2793692"/>
                </a:lnTo>
                <a:lnTo>
                  <a:pt x="0" y="0"/>
                </a:lnTo>
                <a:close/>
              </a:path>
            </a:pathLst>
          </a:custGeom>
          <a:blipFill>
            <a:blip r:embed="rId8"/>
            <a:stretch>
              <a:fillRect l="0" t="0" r="0" b="0"/>
            </a:stretch>
          </a:blipFill>
        </p:spPr>
      </p:sp>
      <p:sp>
        <p:nvSpPr>
          <p:cNvPr name="Freeform 12" id="12"/>
          <p:cNvSpPr/>
          <p:nvPr/>
        </p:nvSpPr>
        <p:spPr>
          <a:xfrm flipH="false" flipV="false" rot="332832">
            <a:off x="12549409" y="7587211"/>
            <a:ext cx="2087260" cy="2605005"/>
          </a:xfrm>
          <a:custGeom>
            <a:avLst/>
            <a:gdLst/>
            <a:ahLst/>
            <a:cxnLst/>
            <a:rect r="r" b="b" t="t" l="l"/>
            <a:pathLst>
              <a:path h="2605005" w="2087260">
                <a:moveTo>
                  <a:pt x="0" y="0"/>
                </a:moveTo>
                <a:lnTo>
                  <a:pt x="2087261" y="0"/>
                </a:lnTo>
                <a:lnTo>
                  <a:pt x="2087261" y="2605005"/>
                </a:lnTo>
                <a:lnTo>
                  <a:pt x="0" y="2605005"/>
                </a:lnTo>
                <a:lnTo>
                  <a:pt x="0" y="0"/>
                </a:lnTo>
                <a:close/>
              </a:path>
            </a:pathLst>
          </a:custGeom>
          <a:blipFill>
            <a:blip r:embed="rId9">
              <a:alphaModFix amt="97000"/>
            </a:blip>
            <a:stretch>
              <a:fillRect l="0" t="0" r="0" b="0"/>
            </a:stretch>
          </a:blipFill>
        </p:spPr>
      </p:sp>
      <p:sp>
        <p:nvSpPr>
          <p:cNvPr name="TextBox 13" id="13"/>
          <p:cNvSpPr txBox="true"/>
          <p:nvPr/>
        </p:nvSpPr>
        <p:spPr>
          <a:xfrm rot="0">
            <a:off x="1028700" y="6462109"/>
            <a:ext cx="9291389" cy="3641090"/>
          </a:xfrm>
          <a:prstGeom prst="rect">
            <a:avLst/>
          </a:prstGeom>
        </p:spPr>
        <p:txBody>
          <a:bodyPr anchor="t" rtlCol="false" tIns="0" lIns="0" bIns="0" rIns="0">
            <a:spAutoFit/>
          </a:bodyPr>
          <a:lstStyle/>
          <a:p>
            <a:pPr algn="l" marL="0" indent="0" lvl="0">
              <a:lnSpc>
                <a:spcPts val="3639"/>
              </a:lnSpc>
              <a:spcBef>
                <a:spcPct val="0"/>
              </a:spcBef>
            </a:pPr>
            <a:r>
              <a:rPr lang="en-US" sz="2799">
                <a:solidFill>
                  <a:srgbClr val="000000"/>
                </a:solidFill>
                <a:latin typeface="CMU Serif"/>
                <a:ea typeface="CMU Serif"/>
                <a:cs typeface="CMU Serif"/>
                <a:sym typeface="CMU Serif"/>
              </a:rPr>
              <a:t>Disminuir al máximo el uso del automóvil y la motocicleta; preferir caminar, usar bicicleta o el transporte público. Esto reduce la contaminación pero también mejora la salud al mantenernos activos. Elegir productos con menor contenido de compuestos orgánicos volátiles y reducir las fugas de gas LP. También se pueden tomar acciones en diferentes ámbitos, como el transporte, el consumo, el uso de agua y energía, y la gestión de residuos</a:t>
            </a:r>
          </a:p>
        </p:txBody>
      </p:sp>
      <p:sp>
        <p:nvSpPr>
          <p:cNvPr name="Freeform 14" id="14"/>
          <p:cNvSpPr/>
          <p:nvPr/>
        </p:nvSpPr>
        <p:spPr>
          <a:xfrm flipH="false" flipV="false" rot="0">
            <a:off x="10480718" y="5095543"/>
            <a:ext cx="2769772" cy="4162757"/>
          </a:xfrm>
          <a:custGeom>
            <a:avLst/>
            <a:gdLst/>
            <a:ahLst/>
            <a:cxnLst/>
            <a:rect r="r" b="b" t="t" l="l"/>
            <a:pathLst>
              <a:path h="4162757" w="2769772">
                <a:moveTo>
                  <a:pt x="0" y="0"/>
                </a:moveTo>
                <a:lnTo>
                  <a:pt x="2769773" y="0"/>
                </a:lnTo>
                <a:lnTo>
                  <a:pt x="2769773" y="4162757"/>
                </a:lnTo>
                <a:lnTo>
                  <a:pt x="0" y="416275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5" id="15"/>
          <p:cNvSpPr/>
          <p:nvPr/>
        </p:nvSpPr>
        <p:spPr>
          <a:xfrm flipH="false" flipV="false" rot="-3114289">
            <a:off x="6975865" y="-245594"/>
            <a:ext cx="1372537" cy="1939510"/>
          </a:xfrm>
          <a:custGeom>
            <a:avLst/>
            <a:gdLst/>
            <a:ahLst/>
            <a:cxnLst/>
            <a:rect r="r" b="b" t="t" l="l"/>
            <a:pathLst>
              <a:path h="1939510" w="1372537">
                <a:moveTo>
                  <a:pt x="0" y="0"/>
                </a:moveTo>
                <a:lnTo>
                  <a:pt x="1372537" y="0"/>
                </a:lnTo>
                <a:lnTo>
                  <a:pt x="1372537" y="1939510"/>
                </a:lnTo>
                <a:lnTo>
                  <a:pt x="0" y="193951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6" id="16"/>
          <p:cNvSpPr/>
          <p:nvPr/>
        </p:nvSpPr>
        <p:spPr>
          <a:xfrm flipH="false" flipV="false" rot="1504498">
            <a:off x="7600291" y="2484254"/>
            <a:ext cx="1330538" cy="1931491"/>
          </a:xfrm>
          <a:custGeom>
            <a:avLst/>
            <a:gdLst/>
            <a:ahLst/>
            <a:cxnLst/>
            <a:rect r="r" b="b" t="t" l="l"/>
            <a:pathLst>
              <a:path h="1931491" w="1330538">
                <a:moveTo>
                  <a:pt x="0" y="0"/>
                </a:moveTo>
                <a:lnTo>
                  <a:pt x="1330538" y="0"/>
                </a:lnTo>
                <a:lnTo>
                  <a:pt x="1330538" y="1931491"/>
                </a:lnTo>
                <a:lnTo>
                  <a:pt x="0" y="1931491"/>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2F0EB"/>
        </a:solidFill>
      </p:bgPr>
    </p:bg>
    <p:spTree>
      <p:nvGrpSpPr>
        <p:cNvPr id="1" name=""/>
        <p:cNvGrpSpPr/>
        <p:nvPr/>
      </p:nvGrpSpPr>
      <p:grpSpPr>
        <a:xfrm>
          <a:off x="0" y="0"/>
          <a:ext cx="0" cy="0"/>
          <a:chOff x="0" y="0"/>
          <a:chExt cx="0" cy="0"/>
        </a:xfrm>
      </p:grpSpPr>
      <p:sp>
        <p:nvSpPr>
          <p:cNvPr name="Freeform 2" id="2"/>
          <p:cNvSpPr/>
          <p:nvPr/>
        </p:nvSpPr>
        <p:spPr>
          <a:xfrm flipH="false" flipV="false" rot="0">
            <a:off x="12115800" y="3860944"/>
            <a:ext cx="4741457" cy="1573914"/>
          </a:xfrm>
          <a:custGeom>
            <a:avLst/>
            <a:gdLst/>
            <a:ahLst/>
            <a:cxnLst/>
            <a:rect r="r" b="b" t="t" l="l"/>
            <a:pathLst>
              <a:path h="1573914" w="4741457">
                <a:moveTo>
                  <a:pt x="0" y="0"/>
                </a:moveTo>
                <a:lnTo>
                  <a:pt x="4741457" y="0"/>
                </a:lnTo>
                <a:lnTo>
                  <a:pt x="4741457" y="1573914"/>
                </a:lnTo>
                <a:lnTo>
                  <a:pt x="0" y="157391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2561892">
            <a:off x="6976242" y="2800350"/>
            <a:ext cx="4073720" cy="4114800"/>
          </a:xfrm>
          <a:custGeom>
            <a:avLst/>
            <a:gdLst/>
            <a:ahLst/>
            <a:cxnLst/>
            <a:rect r="r" b="b" t="t" l="l"/>
            <a:pathLst>
              <a:path h="4114800" w="4073720">
                <a:moveTo>
                  <a:pt x="0" y="0"/>
                </a:moveTo>
                <a:lnTo>
                  <a:pt x="4073720" y="0"/>
                </a:lnTo>
                <a:lnTo>
                  <a:pt x="407372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028700" y="4167810"/>
            <a:ext cx="4184325" cy="1267048"/>
          </a:xfrm>
          <a:custGeom>
            <a:avLst/>
            <a:gdLst/>
            <a:ahLst/>
            <a:cxnLst/>
            <a:rect r="r" b="b" t="t" l="l"/>
            <a:pathLst>
              <a:path h="1267048" w="4184325">
                <a:moveTo>
                  <a:pt x="0" y="0"/>
                </a:moveTo>
                <a:lnTo>
                  <a:pt x="4184325" y="0"/>
                </a:lnTo>
                <a:lnTo>
                  <a:pt x="4184325" y="1267048"/>
                </a:lnTo>
                <a:lnTo>
                  <a:pt x="0" y="1267048"/>
                </a:lnTo>
                <a:lnTo>
                  <a:pt x="0" y="0"/>
                </a:lnTo>
                <a:close/>
              </a:path>
            </a:pathLst>
          </a:custGeom>
          <a:blipFill>
            <a:blip r:embed="rId6">
              <a:extLst>
                <a:ext uri="{96DAC541-7B7A-43D3-8B79-37D633B846F1}">
                  <asvg:svgBlip xmlns:asvg="http://schemas.microsoft.com/office/drawing/2016/SVG/main" r:embed="rId7"/>
                </a:ext>
              </a:extLst>
            </a:blip>
            <a:stretch>
              <a:fillRect l="0" t="-263133" r="0" b="0"/>
            </a:stretch>
          </a:blipFill>
        </p:spPr>
      </p:sp>
      <p:sp>
        <p:nvSpPr>
          <p:cNvPr name="Freeform 5" id="5"/>
          <p:cNvSpPr/>
          <p:nvPr/>
        </p:nvSpPr>
        <p:spPr>
          <a:xfrm flipH="false" flipV="true" rot="5400000">
            <a:off x="12856810" y="-3690303"/>
            <a:ext cx="6326505" cy="8229600"/>
          </a:xfrm>
          <a:custGeom>
            <a:avLst/>
            <a:gdLst/>
            <a:ahLst/>
            <a:cxnLst/>
            <a:rect r="r" b="b" t="t" l="l"/>
            <a:pathLst>
              <a:path h="8229600" w="6326505">
                <a:moveTo>
                  <a:pt x="0" y="8229600"/>
                </a:moveTo>
                <a:lnTo>
                  <a:pt x="6326505" y="8229600"/>
                </a:lnTo>
                <a:lnTo>
                  <a:pt x="6326505" y="0"/>
                </a:lnTo>
                <a:lnTo>
                  <a:pt x="0" y="0"/>
                </a:lnTo>
                <a:lnTo>
                  <a:pt x="0" y="8229600"/>
                </a:lnTo>
                <a:close/>
              </a:path>
            </a:pathLst>
          </a:custGeom>
          <a:blipFill>
            <a:blip r:embed="rId8"/>
            <a:stretch>
              <a:fillRect l="0" t="0" r="0" b="0"/>
            </a:stretch>
          </a:blipFill>
        </p:spPr>
      </p:sp>
      <p:sp>
        <p:nvSpPr>
          <p:cNvPr name="Freeform 6" id="6"/>
          <p:cNvSpPr/>
          <p:nvPr/>
        </p:nvSpPr>
        <p:spPr>
          <a:xfrm flipH="false" flipV="false" rot="5400000">
            <a:off x="-6882739" y="-6142658"/>
            <a:ext cx="11777603" cy="8229600"/>
          </a:xfrm>
          <a:custGeom>
            <a:avLst/>
            <a:gdLst/>
            <a:ahLst/>
            <a:cxnLst/>
            <a:rect r="r" b="b" t="t" l="l"/>
            <a:pathLst>
              <a:path h="8229600" w="11777603">
                <a:moveTo>
                  <a:pt x="0" y="0"/>
                </a:moveTo>
                <a:lnTo>
                  <a:pt x="11777603" y="0"/>
                </a:lnTo>
                <a:lnTo>
                  <a:pt x="11777603" y="8229600"/>
                </a:lnTo>
                <a:lnTo>
                  <a:pt x="0" y="8229600"/>
                </a:lnTo>
                <a:lnTo>
                  <a:pt x="0" y="0"/>
                </a:lnTo>
                <a:close/>
              </a:path>
            </a:pathLst>
          </a:custGeom>
          <a:blipFill>
            <a:blip r:embed="rId9"/>
            <a:stretch>
              <a:fillRect l="0" t="0" r="0" b="0"/>
            </a:stretch>
          </a:blipFill>
        </p:spPr>
      </p:sp>
      <p:sp>
        <p:nvSpPr>
          <p:cNvPr name="Freeform 7" id="7"/>
          <p:cNvSpPr/>
          <p:nvPr/>
        </p:nvSpPr>
        <p:spPr>
          <a:xfrm flipH="false" flipV="false" rot="5322059">
            <a:off x="15588646" y="6732087"/>
            <a:ext cx="6478078" cy="3375767"/>
          </a:xfrm>
          <a:custGeom>
            <a:avLst/>
            <a:gdLst/>
            <a:ahLst/>
            <a:cxnLst/>
            <a:rect r="r" b="b" t="t" l="l"/>
            <a:pathLst>
              <a:path h="3375767" w="6478078">
                <a:moveTo>
                  <a:pt x="0" y="0"/>
                </a:moveTo>
                <a:lnTo>
                  <a:pt x="6478078" y="0"/>
                </a:lnTo>
                <a:lnTo>
                  <a:pt x="6478078" y="3375768"/>
                </a:lnTo>
                <a:lnTo>
                  <a:pt x="0" y="3375768"/>
                </a:lnTo>
                <a:lnTo>
                  <a:pt x="0" y="0"/>
                </a:lnTo>
                <a:close/>
              </a:path>
            </a:pathLst>
          </a:custGeom>
          <a:blipFill>
            <a:blip r:embed="rId10"/>
            <a:stretch>
              <a:fillRect l="0" t="0" r="0" b="0"/>
            </a:stretch>
          </a:blipFill>
        </p:spPr>
      </p:sp>
      <p:sp>
        <p:nvSpPr>
          <p:cNvPr name="TextBox 8" id="8"/>
          <p:cNvSpPr txBox="true"/>
          <p:nvPr/>
        </p:nvSpPr>
        <p:spPr>
          <a:xfrm rot="0">
            <a:off x="1028700" y="1679574"/>
            <a:ext cx="16230600" cy="1381125"/>
          </a:xfrm>
          <a:prstGeom prst="rect">
            <a:avLst/>
          </a:prstGeom>
        </p:spPr>
        <p:txBody>
          <a:bodyPr anchor="t" rtlCol="false" tIns="0" lIns="0" bIns="0" rIns="0">
            <a:spAutoFit/>
          </a:bodyPr>
          <a:lstStyle/>
          <a:p>
            <a:pPr algn="l">
              <a:lnSpc>
                <a:spcPts val="10800"/>
              </a:lnSpc>
            </a:pPr>
            <a:r>
              <a:rPr lang="en-US" sz="9000">
                <a:solidFill>
                  <a:srgbClr val="7B8F48"/>
                </a:solidFill>
                <a:latin typeface="Kingred Modern"/>
                <a:ea typeface="Kingred Modern"/>
                <a:cs typeface="Kingred Modern"/>
                <a:sym typeface="Kingred Modern"/>
              </a:rPr>
              <a:t>Impacto Global</a:t>
            </a:r>
          </a:p>
        </p:txBody>
      </p:sp>
      <p:sp>
        <p:nvSpPr>
          <p:cNvPr name="TextBox 9" id="9"/>
          <p:cNvSpPr txBox="true"/>
          <p:nvPr/>
        </p:nvSpPr>
        <p:spPr>
          <a:xfrm rot="0">
            <a:off x="1028700" y="5797671"/>
            <a:ext cx="4881704" cy="511810"/>
          </a:xfrm>
          <a:prstGeom prst="rect">
            <a:avLst/>
          </a:prstGeom>
        </p:spPr>
        <p:txBody>
          <a:bodyPr anchor="t" rtlCol="false" tIns="0" lIns="0" bIns="0" rIns="0">
            <a:spAutoFit/>
          </a:bodyPr>
          <a:lstStyle/>
          <a:p>
            <a:pPr algn="l">
              <a:lnSpc>
                <a:spcPts val="4160"/>
              </a:lnSpc>
            </a:pPr>
            <a:r>
              <a:rPr lang="en-US" sz="3200">
                <a:solidFill>
                  <a:srgbClr val="7B8F48"/>
                </a:solidFill>
                <a:latin typeface="Kingred Modern"/>
                <a:ea typeface="Kingred Modern"/>
                <a:cs typeface="Kingred Modern"/>
                <a:sym typeface="Kingred Modern"/>
              </a:rPr>
              <a:t>Cambio climático</a:t>
            </a:r>
          </a:p>
        </p:txBody>
      </p:sp>
      <p:sp>
        <p:nvSpPr>
          <p:cNvPr name="TextBox 10" id="10"/>
          <p:cNvSpPr txBox="true"/>
          <p:nvPr/>
        </p:nvSpPr>
        <p:spPr>
          <a:xfrm rot="0">
            <a:off x="6703148" y="5797671"/>
            <a:ext cx="4881704" cy="511810"/>
          </a:xfrm>
          <a:prstGeom prst="rect">
            <a:avLst/>
          </a:prstGeom>
        </p:spPr>
        <p:txBody>
          <a:bodyPr anchor="t" rtlCol="false" tIns="0" lIns="0" bIns="0" rIns="0">
            <a:spAutoFit/>
          </a:bodyPr>
          <a:lstStyle/>
          <a:p>
            <a:pPr algn="l">
              <a:lnSpc>
                <a:spcPts val="4160"/>
              </a:lnSpc>
            </a:pPr>
            <a:r>
              <a:rPr lang="en-US" sz="3200">
                <a:solidFill>
                  <a:srgbClr val="7B8F48"/>
                </a:solidFill>
                <a:latin typeface="Kingred Modern"/>
                <a:ea typeface="Kingred Modern"/>
                <a:cs typeface="Kingred Modern"/>
                <a:sym typeface="Kingred Modern"/>
              </a:rPr>
              <a:t>Pérdida de biodiversidad </a:t>
            </a:r>
          </a:p>
        </p:txBody>
      </p:sp>
      <p:sp>
        <p:nvSpPr>
          <p:cNvPr name="TextBox 11" id="11"/>
          <p:cNvSpPr txBox="true"/>
          <p:nvPr/>
        </p:nvSpPr>
        <p:spPr>
          <a:xfrm rot="0">
            <a:off x="12377596" y="5853958"/>
            <a:ext cx="4881704" cy="511810"/>
          </a:xfrm>
          <a:prstGeom prst="rect">
            <a:avLst/>
          </a:prstGeom>
        </p:spPr>
        <p:txBody>
          <a:bodyPr anchor="t" rtlCol="false" tIns="0" lIns="0" bIns="0" rIns="0">
            <a:spAutoFit/>
          </a:bodyPr>
          <a:lstStyle/>
          <a:p>
            <a:pPr algn="l">
              <a:lnSpc>
                <a:spcPts val="4160"/>
              </a:lnSpc>
            </a:pPr>
            <a:r>
              <a:rPr lang="en-US" sz="3200">
                <a:solidFill>
                  <a:srgbClr val="7B8F48"/>
                </a:solidFill>
                <a:latin typeface="Kingred Modern"/>
                <a:ea typeface="Kingred Modern"/>
                <a:cs typeface="Kingred Modern"/>
                <a:sym typeface="Kingred Modern"/>
              </a:rPr>
              <a:t>Salud humana </a:t>
            </a:r>
          </a:p>
        </p:txBody>
      </p:sp>
      <p:sp>
        <p:nvSpPr>
          <p:cNvPr name="TextBox 12" id="12"/>
          <p:cNvSpPr txBox="true"/>
          <p:nvPr/>
        </p:nvSpPr>
        <p:spPr>
          <a:xfrm rot="0">
            <a:off x="1028700" y="6734752"/>
            <a:ext cx="4881704" cy="3641090"/>
          </a:xfrm>
          <a:prstGeom prst="rect">
            <a:avLst/>
          </a:prstGeom>
        </p:spPr>
        <p:txBody>
          <a:bodyPr anchor="t" rtlCol="false" tIns="0" lIns="0" bIns="0" rIns="0">
            <a:spAutoFit/>
          </a:bodyPr>
          <a:lstStyle/>
          <a:p>
            <a:pPr algn="l" marL="0" indent="0" lvl="0">
              <a:lnSpc>
                <a:spcPts val="3639"/>
              </a:lnSpc>
              <a:spcBef>
                <a:spcPct val="0"/>
              </a:spcBef>
            </a:pPr>
            <a:r>
              <a:rPr lang="en-US" sz="2799">
                <a:solidFill>
                  <a:srgbClr val="000000"/>
                </a:solidFill>
                <a:latin typeface="CMU Serif"/>
                <a:ea typeface="CMU Serif"/>
                <a:cs typeface="CMU Serif"/>
                <a:sym typeface="CMU Serif"/>
              </a:rPr>
              <a:t>La contaminación atmosférica contribuye al cambio climático al aumentar la concentración de gases de efecto invernadero (GEI) en la atmósfera. Estos gases son causados por la combustión de combustibles fósiles, la tala de bosques</a:t>
            </a:r>
          </a:p>
        </p:txBody>
      </p:sp>
      <p:sp>
        <p:nvSpPr>
          <p:cNvPr name="TextBox 13" id="13"/>
          <p:cNvSpPr txBox="true"/>
          <p:nvPr/>
        </p:nvSpPr>
        <p:spPr>
          <a:xfrm rot="0">
            <a:off x="6120942" y="6734752"/>
            <a:ext cx="5598073" cy="2934348"/>
          </a:xfrm>
          <a:prstGeom prst="rect">
            <a:avLst/>
          </a:prstGeom>
        </p:spPr>
        <p:txBody>
          <a:bodyPr anchor="t" rtlCol="false" tIns="0" lIns="0" bIns="0" rIns="0">
            <a:spAutoFit/>
          </a:bodyPr>
          <a:lstStyle/>
          <a:p>
            <a:pPr algn="l" marL="0" indent="0" lvl="0">
              <a:lnSpc>
                <a:spcPts val="2929"/>
              </a:lnSpc>
              <a:spcBef>
                <a:spcPct val="0"/>
              </a:spcBef>
            </a:pPr>
            <a:r>
              <a:rPr lang="en-US" sz="2253">
                <a:solidFill>
                  <a:srgbClr val="000000"/>
                </a:solidFill>
                <a:latin typeface="CMU Serif"/>
                <a:ea typeface="CMU Serif"/>
                <a:cs typeface="CMU Serif"/>
                <a:sym typeface="CMU Serif"/>
              </a:rPr>
              <a:t>El cambio climático ha transformado los ecosistemas marinos, terrestres y de agua dulce en todo el mundo. Ha provocado la pérdida de especies locales, el aumento de enfermedades y ha impulsado la mortalidad masiva de plantas y animales, dando lugar a las primeras extinciones provocadas por el clima.</a:t>
            </a:r>
          </a:p>
        </p:txBody>
      </p:sp>
      <p:sp>
        <p:nvSpPr>
          <p:cNvPr name="TextBox 14" id="14"/>
          <p:cNvSpPr txBox="true"/>
          <p:nvPr/>
        </p:nvSpPr>
        <p:spPr>
          <a:xfrm rot="0">
            <a:off x="12377596" y="6781514"/>
            <a:ext cx="3642466" cy="3413424"/>
          </a:xfrm>
          <a:prstGeom prst="rect">
            <a:avLst/>
          </a:prstGeom>
        </p:spPr>
        <p:txBody>
          <a:bodyPr anchor="t" rtlCol="false" tIns="0" lIns="0" bIns="0" rIns="0">
            <a:spAutoFit/>
          </a:bodyPr>
          <a:lstStyle/>
          <a:p>
            <a:pPr algn="l" marL="0" indent="0" lvl="0">
              <a:lnSpc>
                <a:spcPts val="2715"/>
              </a:lnSpc>
              <a:spcBef>
                <a:spcPct val="0"/>
              </a:spcBef>
            </a:pPr>
            <a:r>
              <a:rPr lang="en-US" sz="2089">
                <a:solidFill>
                  <a:srgbClr val="000000"/>
                </a:solidFill>
                <a:latin typeface="CMU Serif"/>
                <a:ea typeface="CMU Serif"/>
                <a:cs typeface="CMU Serif"/>
                <a:sym typeface="CMU Serif"/>
              </a:rPr>
              <a:t>La contaminacion causa posibles enfermedades o complicaciones en los seres humanos debido a los contaminantes como afecciones respiratorias, aumento de la incidencia de algunos tipos de canceres, sensibilidad electromagnética o problemas de sordera.</a:t>
            </a:r>
          </a:p>
        </p:txBody>
      </p:sp>
      <p:sp>
        <p:nvSpPr>
          <p:cNvPr name="TextBox 15" id="15"/>
          <p:cNvSpPr txBox="true"/>
          <p:nvPr/>
        </p:nvSpPr>
        <p:spPr>
          <a:xfrm rot="0">
            <a:off x="1000125" y="3032124"/>
            <a:ext cx="9526281" cy="555625"/>
          </a:xfrm>
          <a:prstGeom prst="rect">
            <a:avLst/>
          </a:prstGeom>
        </p:spPr>
        <p:txBody>
          <a:bodyPr anchor="t" rtlCol="false" tIns="0" lIns="0" bIns="0" rIns="0">
            <a:spAutoFit/>
          </a:bodyPr>
          <a:lstStyle/>
          <a:p>
            <a:pPr algn="l">
              <a:lnSpc>
                <a:spcPts val="4550"/>
              </a:lnSpc>
            </a:pPr>
            <a:r>
              <a:rPr lang="en-US" sz="3500">
                <a:solidFill>
                  <a:srgbClr val="000000"/>
                </a:solidFill>
                <a:latin typeface="CMU Serif"/>
                <a:ea typeface="CMU Serif"/>
                <a:cs typeface="CMU Serif"/>
                <a:sym typeface="CMU Serif"/>
              </a:rPr>
              <a:t>La contaminación tiene efectos interconectados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2F0EB"/>
        </a:solidFill>
      </p:bgPr>
    </p:bg>
    <p:spTree>
      <p:nvGrpSpPr>
        <p:cNvPr id="1" name=""/>
        <p:cNvGrpSpPr/>
        <p:nvPr/>
      </p:nvGrpSpPr>
      <p:grpSpPr>
        <a:xfrm>
          <a:off x="0" y="0"/>
          <a:ext cx="0" cy="0"/>
          <a:chOff x="0" y="0"/>
          <a:chExt cx="0" cy="0"/>
        </a:xfrm>
      </p:grpSpPr>
      <p:sp>
        <p:nvSpPr>
          <p:cNvPr name="Freeform 2" id="2"/>
          <p:cNvSpPr/>
          <p:nvPr/>
        </p:nvSpPr>
        <p:spPr>
          <a:xfrm flipH="false" flipV="false" rot="0">
            <a:off x="-711201" y="0"/>
            <a:ext cx="4350438" cy="8425145"/>
          </a:xfrm>
          <a:custGeom>
            <a:avLst/>
            <a:gdLst/>
            <a:ahLst/>
            <a:cxnLst/>
            <a:rect r="r" b="b" t="t" l="l"/>
            <a:pathLst>
              <a:path h="8425145" w="4350438">
                <a:moveTo>
                  <a:pt x="0" y="0"/>
                </a:moveTo>
                <a:lnTo>
                  <a:pt x="4350439" y="0"/>
                </a:lnTo>
                <a:lnTo>
                  <a:pt x="4350439" y="8425145"/>
                </a:lnTo>
                <a:lnTo>
                  <a:pt x="0" y="842514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084724" y="-593739"/>
            <a:ext cx="12401863" cy="11688756"/>
          </a:xfrm>
          <a:custGeom>
            <a:avLst/>
            <a:gdLst/>
            <a:ahLst/>
            <a:cxnLst/>
            <a:rect r="r" b="b" t="t" l="l"/>
            <a:pathLst>
              <a:path h="11688756" w="12401863">
                <a:moveTo>
                  <a:pt x="0" y="0"/>
                </a:moveTo>
                <a:lnTo>
                  <a:pt x="12401863" y="0"/>
                </a:lnTo>
                <a:lnTo>
                  <a:pt x="12401863" y="11688756"/>
                </a:lnTo>
                <a:lnTo>
                  <a:pt x="0" y="11688756"/>
                </a:lnTo>
                <a:lnTo>
                  <a:pt x="0" y="0"/>
                </a:lnTo>
                <a:close/>
              </a:path>
            </a:pathLst>
          </a:custGeom>
          <a:blipFill>
            <a:blip r:embed="rId4"/>
            <a:stretch>
              <a:fillRect l="0" t="0" r="0" b="0"/>
            </a:stretch>
          </a:blipFill>
        </p:spPr>
      </p:sp>
      <p:sp>
        <p:nvSpPr>
          <p:cNvPr name="Freeform 4" id="4"/>
          <p:cNvSpPr/>
          <p:nvPr/>
        </p:nvSpPr>
        <p:spPr>
          <a:xfrm flipH="false" flipV="false" rot="0">
            <a:off x="400490" y="6207125"/>
            <a:ext cx="4025023" cy="4114800"/>
          </a:xfrm>
          <a:custGeom>
            <a:avLst/>
            <a:gdLst/>
            <a:ahLst/>
            <a:cxnLst/>
            <a:rect r="r" b="b" t="t" l="l"/>
            <a:pathLst>
              <a:path h="4114800" w="4025023">
                <a:moveTo>
                  <a:pt x="0" y="0"/>
                </a:moveTo>
                <a:lnTo>
                  <a:pt x="4025023" y="0"/>
                </a:lnTo>
                <a:lnTo>
                  <a:pt x="402502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706885">
            <a:off x="13684974" y="7804730"/>
            <a:ext cx="7315200" cy="3644300"/>
          </a:xfrm>
          <a:custGeom>
            <a:avLst/>
            <a:gdLst/>
            <a:ahLst/>
            <a:cxnLst/>
            <a:rect r="r" b="b" t="t" l="l"/>
            <a:pathLst>
              <a:path h="3644300" w="7315200">
                <a:moveTo>
                  <a:pt x="0" y="0"/>
                </a:moveTo>
                <a:lnTo>
                  <a:pt x="7315200" y="0"/>
                </a:lnTo>
                <a:lnTo>
                  <a:pt x="7315200" y="3644300"/>
                </a:lnTo>
                <a:lnTo>
                  <a:pt x="0" y="36443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13630600" y="2857500"/>
            <a:ext cx="3711973" cy="3705224"/>
          </a:xfrm>
          <a:custGeom>
            <a:avLst/>
            <a:gdLst/>
            <a:ahLst/>
            <a:cxnLst/>
            <a:rect r="r" b="b" t="t" l="l"/>
            <a:pathLst>
              <a:path h="3705224" w="3711973">
                <a:moveTo>
                  <a:pt x="0" y="0"/>
                </a:moveTo>
                <a:lnTo>
                  <a:pt x="3711974" y="0"/>
                </a:lnTo>
                <a:lnTo>
                  <a:pt x="3711974" y="3705224"/>
                </a:lnTo>
                <a:lnTo>
                  <a:pt x="0" y="370522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7" id="7"/>
          <p:cNvSpPr txBox="true"/>
          <p:nvPr/>
        </p:nvSpPr>
        <p:spPr>
          <a:xfrm rot="0">
            <a:off x="5951728" y="4855786"/>
            <a:ext cx="6667854" cy="3432189"/>
          </a:xfrm>
          <a:prstGeom prst="rect">
            <a:avLst/>
          </a:prstGeom>
        </p:spPr>
        <p:txBody>
          <a:bodyPr anchor="t" rtlCol="false" tIns="0" lIns="0" bIns="0" rIns="0">
            <a:spAutoFit/>
          </a:bodyPr>
          <a:lstStyle/>
          <a:p>
            <a:pPr algn="ctr">
              <a:lnSpc>
                <a:spcPts val="8983"/>
              </a:lnSpc>
            </a:pPr>
            <a:r>
              <a:rPr lang="en-US" sz="7486">
                <a:solidFill>
                  <a:srgbClr val="7B8F48"/>
                </a:solidFill>
                <a:latin typeface="Kingred Modern"/>
                <a:ea typeface="Kingred Modern"/>
                <a:cs typeface="Kingred Modern"/>
                <a:sym typeface="Kingred Modern"/>
              </a:rPr>
              <a:t>Muchas gracias por su atención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DAGTSBHzu98</dc:identifier>
  <dcterms:modified xsi:type="dcterms:W3CDTF">2011-08-01T06:04:30Z</dcterms:modified>
  <cp:revision>1</cp:revision>
  <dc:title>Contaminación ambiental</dc:title>
</cp:coreProperties>
</file>