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rcade Gamer" charset="1" panose="00000000000000000000"/>
      <p:regular r:id="rId10"/>
    </p:embeddedFont>
    <p:embeddedFont>
      <p:font typeface="Disket Mono" charset="1" panose="020B050905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gif" Type="http://schemas.openxmlformats.org/officeDocument/2006/relationships/image"/><Relationship Id="rId26" Target="../media/image25.gif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gif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34.png" Type="http://schemas.openxmlformats.org/officeDocument/2006/relationships/image"/><Relationship Id="rId15" Target="../media/image35.svg" Type="http://schemas.openxmlformats.org/officeDocument/2006/relationships/image"/><Relationship Id="rId16" Target="../media/image36.png" Type="http://schemas.openxmlformats.org/officeDocument/2006/relationships/image"/><Relationship Id="rId17" Target="../media/image37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1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14.png" Type="http://schemas.openxmlformats.org/officeDocument/2006/relationships/image"/><Relationship Id="rId23" Target="../media/image15.svg" Type="http://schemas.openxmlformats.org/officeDocument/2006/relationships/image"/><Relationship Id="rId24" Target="../media/image42.gif" Type="http://schemas.openxmlformats.org/officeDocument/2006/relationships/image"/><Relationship Id="rId25" Target="../media/image43.gif" Type="http://schemas.openxmlformats.org/officeDocument/2006/relationships/image"/><Relationship Id="rId26" Target="../media/image24.gif" Type="http://schemas.openxmlformats.org/officeDocument/2006/relationships/image"/><Relationship Id="rId27" Target="../media/image44.png" Type="http://schemas.openxmlformats.org/officeDocument/2006/relationships/image"/><Relationship Id="rId28" Target="../media/image45.svg" Type="http://schemas.openxmlformats.org/officeDocument/2006/relationships/image"/><Relationship Id="rId29" Target="../media/image46.png" Type="http://schemas.openxmlformats.org/officeDocument/2006/relationships/image"/><Relationship Id="rId3" Target="../media/image2.svg" Type="http://schemas.openxmlformats.org/officeDocument/2006/relationships/image"/><Relationship Id="rId30" Target="../media/image47.svg" Type="http://schemas.openxmlformats.org/officeDocument/2006/relationships/image"/><Relationship Id="rId31" Target="../media/image48.png" Type="http://schemas.openxmlformats.org/officeDocument/2006/relationships/image"/><Relationship Id="rId32" Target="../media/image49.svg" Type="http://schemas.openxmlformats.org/officeDocument/2006/relationships/image"/><Relationship Id="rId33" Target="../media/image20.png" Type="http://schemas.openxmlformats.org/officeDocument/2006/relationships/image"/><Relationship Id="rId34" Target="../media/image21.svg" Type="http://schemas.openxmlformats.org/officeDocument/2006/relationships/image"/><Relationship Id="rId35" Target="../media/image50.png" Type="http://schemas.openxmlformats.org/officeDocument/2006/relationships/image"/><Relationship Id="rId36" Target="../media/image5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3.png" Type="http://schemas.openxmlformats.org/officeDocument/2006/relationships/image"/><Relationship Id="rId15" Target="../media/image4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64.png" Type="http://schemas.openxmlformats.org/officeDocument/2006/relationships/image"/><Relationship Id="rId19" Target="../media/image65.svg" Type="http://schemas.openxmlformats.org/officeDocument/2006/relationships/image"/><Relationship Id="rId2" Target="../media/image52.png" Type="http://schemas.openxmlformats.org/officeDocument/2006/relationships/image"/><Relationship Id="rId20" Target="../media/image66.gif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34.png" Type="http://schemas.openxmlformats.org/officeDocument/2006/relationships/image"/><Relationship Id="rId15" Target="../media/image35.svg" Type="http://schemas.openxmlformats.org/officeDocument/2006/relationships/image"/><Relationship Id="rId16" Target="../media/image36.png" Type="http://schemas.openxmlformats.org/officeDocument/2006/relationships/image"/><Relationship Id="rId17" Target="../media/image37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1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14.png" Type="http://schemas.openxmlformats.org/officeDocument/2006/relationships/image"/><Relationship Id="rId23" Target="../media/image15.svg" Type="http://schemas.openxmlformats.org/officeDocument/2006/relationships/image"/><Relationship Id="rId24" Target="../media/image42.gif" Type="http://schemas.openxmlformats.org/officeDocument/2006/relationships/image"/><Relationship Id="rId25" Target="../media/image43.gif" Type="http://schemas.openxmlformats.org/officeDocument/2006/relationships/image"/><Relationship Id="rId26" Target="../media/image24.gif" Type="http://schemas.openxmlformats.org/officeDocument/2006/relationships/image"/><Relationship Id="rId27" Target="../media/image44.png" Type="http://schemas.openxmlformats.org/officeDocument/2006/relationships/image"/><Relationship Id="rId28" Target="../media/image45.svg" Type="http://schemas.openxmlformats.org/officeDocument/2006/relationships/image"/><Relationship Id="rId29" Target="../media/image46.png" Type="http://schemas.openxmlformats.org/officeDocument/2006/relationships/image"/><Relationship Id="rId3" Target="../media/image2.svg" Type="http://schemas.openxmlformats.org/officeDocument/2006/relationships/image"/><Relationship Id="rId30" Target="../media/image47.svg" Type="http://schemas.openxmlformats.org/officeDocument/2006/relationships/image"/><Relationship Id="rId31" Target="../media/image48.png" Type="http://schemas.openxmlformats.org/officeDocument/2006/relationships/image"/><Relationship Id="rId32" Target="../media/image49.svg" Type="http://schemas.openxmlformats.org/officeDocument/2006/relationships/image"/><Relationship Id="rId33" Target="../media/image20.png" Type="http://schemas.openxmlformats.org/officeDocument/2006/relationships/image"/><Relationship Id="rId34" Target="../media/image21.svg" Type="http://schemas.openxmlformats.org/officeDocument/2006/relationships/image"/><Relationship Id="rId35" Target="../media/image50.png" Type="http://schemas.openxmlformats.org/officeDocument/2006/relationships/image"/><Relationship Id="rId36" Target="../media/image5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09980" y="1509980"/>
            <a:ext cx="15268040" cy="6685149"/>
            <a:chOff x="0" y="0"/>
            <a:chExt cx="4021212" cy="17606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21212" cy="1760698"/>
            </a:xfrm>
            <a:custGeom>
              <a:avLst/>
              <a:gdLst/>
              <a:ahLst/>
              <a:cxnLst/>
              <a:rect r="r" b="b" t="t" l="l"/>
              <a:pathLst>
                <a:path h="1760698" w="4021212">
                  <a:moveTo>
                    <a:pt x="24846" y="0"/>
                  </a:moveTo>
                  <a:lnTo>
                    <a:pt x="3996366" y="0"/>
                  </a:lnTo>
                  <a:cubicBezTo>
                    <a:pt x="4010088" y="0"/>
                    <a:pt x="4021212" y="11124"/>
                    <a:pt x="4021212" y="24846"/>
                  </a:cubicBezTo>
                  <a:lnTo>
                    <a:pt x="4021212" y="1735851"/>
                  </a:lnTo>
                  <a:cubicBezTo>
                    <a:pt x="4021212" y="1749574"/>
                    <a:pt x="4010088" y="1760698"/>
                    <a:pt x="3996366" y="1760698"/>
                  </a:cubicBezTo>
                  <a:lnTo>
                    <a:pt x="24846" y="1760698"/>
                  </a:lnTo>
                  <a:cubicBezTo>
                    <a:pt x="11124" y="1760698"/>
                    <a:pt x="0" y="1749574"/>
                    <a:pt x="0" y="1735851"/>
                  </a:cubicBezTo>
                  <a:lnTo>
                    <a:pt x="0" y="24846"/>
                  </a:lnTo>
                  <a:cubicBezTo>
                    <a:pt x="0" y="11124"/>
                    <a:pt x="11124" y="0"/>
                    <a:pt x="24846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4021212" cy="1789273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341087" y="6151992"/>
            <a:ext cx="3370555" cy="3571879"/>
          </a:xfrm>
          <a:custGeom>
            <a:avLst/>
            <a:gdLst/>
            <a:ahLst/>
            <a:cxnLst/>
            <a:rect r="r" b="b" t="t" l="l"/>
            <a:pathLst>
              <a:path h="3571879" w="3370555">
                <a:moveTo>
                  <a:pt x="0" y="0"/>
                </a:moveTo>
                <a:lnTo>
                  <a:pt x="3370556" y="0"/>
                </a:lnTo>
                <a:lnTo>
                  <a:pt x="3370556" y="3571879"/>
                </a:lnTo>
                <a:lnTo>
                  <a:pt x="0" y="3571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361856" y="6943369"/>
            <a:ext cx="2319862" cy="2761741"/>
          </a:xfrm>
          <a:prstGeom prst="rect">
            <a:avLst/>
          </a:prstGeom>
        </p:spPr>
      </p:pic>
      <p:sp>
        <p:nvSpPr>
          <p:cNvPr name="Freeform 12" id="12"/>
          <p:cNvSpPr/>
          <p:nvPr/>
        </p:nvSpPr>
        <p:spPr>
          <a:xfrm flipH="true" flipV="false" rot="0">
            <a:off x="6457336" y="8762719"/>
            <a:ext cx="335928" cy="313329"/>
          </a:xfrm>
          <a:custGeom>
            <a:avLst/>
            <a:gdLst/>
            <a:ahLst/>
            <a:cxnLst/>
            <a:rect r="r" b="b" t="t" l="l"/>
            <a:pathLst>
              <a:path h="313329" w="335928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25744" y="6115484"/>
            <a:ext cx="2196534" cy="938519"/>
          </a:xfrm>
          <a:custGeom>
            <a:avLst/>
            <a:gdLst/>
            <a:ahLst/>
            <a:cxnLst/>
            <a:rect r="r" b="b" t="t" l="l"/>
            <a:pathLst>
              <a:path h="938519" w="2196534">
                <a:moveTo>
                  <a:pt x="0" y="0"/>
                </a:moveTo>
                <a:lnTo>
                  <a:pt x="2196534" y="0"/>
                </a:lnTo>
                <a:lnTo>
                  <a:pt x="2196534" y="938519"/>
                </a:lnTo>
                <a:lnTo>
                  <a:pt x="0" y="938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8873" y="6111491"/>
            <a:ext cx="2196534" cy="942513"/>
          </a:xfrm>
          <a:custGeom>
            <a:avLst/>
            <a:gdLst/>
            <a:ahLst/>
            <a:cxnLst/>
            <a:rect r="r" b="b" t="t" l="l"/>
            <a:pathLst>
              <a:path h="942513" w="2196534">
                <a:moveTo>
                  <a:pt x="0" y="0"/>
                </a:moveTo>
                <a:lnTo>
                  <a:pt x="2196534" y="0"/>
                </a:lnTo>
                <a:lnTo>
                  <a:pt x="2196534" y="942512"/>
                </a:lnTo>
                <a:lnTo>
                  <a:pt x="0" y="9425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713082" y="6136966"/>
            <a:ext cx="2221897" cy="917038"/>
          </a:xfrm>
          <a:custGeom>
            <a:avLst/>
            <a:gdLst/>
            <a:ahLst/>
            <a:cxnLst/>
            <a:rect r="r" b="b" t="t" l="l"/>
            <a:pathLst>
              <a:path h="917038" w="2221897">
                <a:moveTo>
                  <a:pt x="0" y="0"/>
                </a:moveTo>
                <a:lnTo>
                  <a:pt x="2221897" y="0"/>
                </a:lnTo>
                <a:lnTo>
                  <a:pt x="2221897" y="917037"/>
                </a:lnTo>
                <a:lnTo>
                  <a:pt x="0" y="9170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511053" y="682309"/>
            <a:ext cx="1952265" cy="32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79"/>
              </a:lnSpc>
            </a:pPr>
            <a:r>
              <a:rPr lang="en-US" sz="2124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JUGADOR 2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695009" y="596383"/>
            <a:ext cx="2377744" cy="432317"/>
          </a:xfrm>
          <a:custGeom>
            <a:avLst/>
            <a:gdLst/>
            <a:ahLst/>
            <a:cxnLst/>
            <a:rect r="r" b="b" t="t" l="l"/>
            <a:pathLst>
              <a:path h="432317" w="2377744">
                <a:moveTo>
                  <a:pt x="0" y="0"/>
                </a:moveTo>
                <a:lnTo>
                  <a:pt x="2377745" y="0"/>
                </a:lnTo>
                <a:lnTo>
                  <a:pt x="2377745" y="432317"/>
                </a:lnTo>
                <a:lnTo>
                  <a:pt x="0" y="4323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24017" y="670536"/>
            <a:ext cx="2087036" cy="379461"/>
          </a:xfrm>
          <a:custGeom>
            <a:avLst/>
            <a:gdLst/>
            <a:ahLst/>
            <a:cxnLst/>
            <a:rect r="r" b="b" t="t" l="l"/>
            <a:pathLst>
              <a:path h="379461" w="2087036">
                <a:moveTo>
                  <a:pt x="0" y="0"/>
                </a:moveTo>
                <a:lnTo>
                  <a:pt x="2087036" y="0"/>
                </a:lnTo>
                <a:lnTo>
                  <a:pt x="2087036" y="379461"/>
                </a:lnTo>
                <a:lnTo>
                  <a:pt x="0" y="37946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3950410" y="8614008"/>
            <a:ext cx="1855950" cy="1091101"/>
          </a:xfrm>
          <a:custGeom>
            <a:avLst/>
            <a:gdLst/>
            <a:ahLst/>
            <a:cxnLst/>
            <a:rect r="r" b="b" t="t" l="l"/>
            <a:pathLst>
              <a:path h="1091101" w="1855950">
                <a:moveTo>
                  <a:pt x="1855950" y="0"/>
                </a:moveTo>
                <a:lnTo>
                  <a:pt x="0" y="0"/>
                </a:lnTo>
                <a:lnTo>
                  <a:pt x="0" y="1091101"/>
                </a:lnTo>
                <a:lnTo>
                  <a:pt x="1855950" y="1091101"/>
                </a:lnTo>
                <a:lnTo>
                  <a:pt x="185595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-1010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75433" y="6228904"/>
            <a:ext cx="2319577" cy="3476205"/>
          </a:xfrm>
          <a:custGeom>
            <a:avLst/>
            <a:gdLst/>
            <a:ahLst/>
            <a:cxnLst/>
            <a:rect r="r" b="b" t="t" l="l"/>
            <a:pathLst>
              <a:path h="3476205" w="2319577">
                <a:moveTo>
                  <a:pt x="0" y="0"/>
                </a:moveTo>
                <a:lnTo>
                  <a:pt x="2319576" y="0"/>
                </a:lnTo>
                <a:lnTo>
                  <a:pt x="2319576" y="3476205"/>
                </a:lnTo>
                <a:lnTo>
                  <a:pt x="0" y="347620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604890">
            <a:off x="17509575" y="4896612"/>
            <a:ext cx="554300" cy="577396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1221735">
            <a:off x="17085962" y="3338385"/>
            <a:ext cx="397359" cy="413915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0">
            <a:off x="17517576" y="1957766"/>
            <a:ext cx="269149" cy="280364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599390">
            <a:off x="421312" y="5056909"/>
            <a:ext cx="554300" cy="577396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368085">
            <a:off x="788009" y="3418711"/>
            <a:ext cx="397359" cy="41391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980286">
            <a:off x="463881" y="1925570"/>
            <a:ext cx="269149" cy="280364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12445942" y="6532526"/>
            <a:ext cx="978075" cy="934061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828291" y="639714"/>
            <a:ext cx="1866718" cy="32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2124">
                <a:solidFill>
                  <a:srgbClr val="585EFF"/>
                </a:solidFill>
                <a:latin typeface="Arcade Gamer"/>
                <a:ea typeface="Arcade Gamer"/>
                <a:cs typeface="Arcade Gamer"/>
                <a:sym typeface="Arcade Gamer"/>
              </a:rPr>
              <a:t>JUGADOR 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55094" y="8686974"/>
            <a:ext cx="5650752" cy="40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5"/>
              </a:lnSpc>
              <a:spcBef>
                <a:spcPct val="0"/>
              </a:spcBef>
            </a:pPr>
            <a:r>
              <a:rPr lang="en-US" sz="2325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Añade una breve descripción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74403" y="2544175"/>
            <a:ext cx="14435388" cy="296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20"/>
              </a:lnSpc>
            </a:pPr>
            <a:r>
              <a:rPr lang="en-US" sz="9594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LA CONTAMINACION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021769" y="682309"/>
            <a:ext cx="4244462" cy="27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749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PUNTUACIÓN MÁS ALTA 2500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02032" y="6114605"/>
            <a:ext cx="3590504" cy="3590504"/>
          </a:xfrm>
          <a:custGeom>
            <a:avLst/>
            <a:gdLst/>
            <a:ahLst/>
            <a:cxnLst/>
            <a:rect r="r" b="b" t="t" l="l"/>
            <a:pathLst>
              <a:path h="3590504" w="3590504">
                <a:moveTo>
                  <a:pt x="0" y="0"/>
                </a:moveTo>
                <a:lnTo>
                  <a:pt x="3590504" y="0"/>
                </a:lnTo>
                <a:lnTo>
                  <a:pt x="3590504" y="3590504"/>
                </a:lnTo>
                <a:lnTo>
                  <a:pt x="0" y="359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81398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08423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4350" y="8857429"/>
            <a:ext cx="471618" cy="847680"/>
          </a:xfrm>
          <a:custGeom>
            <a:avLst/>
            <a:gdLst/>
            <a:ahLst/>
            <a:cxnLst/>
            <a:rect r="r" b="b" t="t" l="l"/>
            <a:pathLst>
              <a:path h="847680" w="471618">
                <a:moveTo>
                  <a:pt x="0" y="0"/>
                </a:moveTo>
                <a:lnTo>
                  <a:pt x="471618" y="0"/>
                </a:lnTo>
                <a:lnTo>
                  <a:pt x="471618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51826" y="716781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7"/>
                </a:lnTo>
                <a:lnTo>
                  <a:pt x="0" y="587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72125" y="756289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6" y="0"/>
                </a:lnTo>
                <a:lnTo>
                  <a:pt x="587276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39918" y="697028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6"/>
                </a:lnTo>
                <a:lnTo>
                  <a:pt x="0" y="5872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735167" y="716781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7" y="0"/>
                </a:lnTo>
                <a:lnTo>
                  <a:pt x="587277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337725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92632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67052" y="736535"/>
            <a:ext cx="702268" cy="547769"/>
          </a:xfrm>
          <a:custGeom>
            <a:avLst/>
            <a:gdLst/>
            <a:ahLst/>
            <a:cxnLst/>
            <a:rect r="r" b="b" t="t" l="l"/>
            <a:pathLst>
              <a:path h="547769" w="702268">
                <a:moveTo>
                  <a:pt x="0" y="0"/>
                </a:moveTo>
                <a:lnTo>
                  <a:pt x="702268" y="0"/>
                </a:lnTo>
                <a:lnTo>
                  <a:pt x="702268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932169" y="798628"/>
            <a:ext cx="4627304" cy="717550"/>
            <a:chOff x="0" y="0"/>
            <a:chExt cx="1218714" cy="1889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18714" cy="188984"/>
            </a:xfrm>
            <a:custGeom>
              <a:avLst/>
              <a:gdLst/>
              <a:ahLst/>
              <a:cxnLst/>
              <a:rect r="r" b="b" t="t" l="l"/>
              <a:pathLst>
                <a:path h="188984" w="1218714">
                  <a:moveTo>
                    <a:pt x="81982" y="0"/>
                  </a:moveTo>
                  <a:lnTo>
                    <a:pt x="1136732" y="0"/>
                  </a:lnTo>
                  <a:cubicBezTo>
                    <a:pt x="1158475" y="0"/>
                    <a:pt x="1179327" y="8637"/>
                    <a:pt x="1194702" y="24012"/>
                  </a:cubicBezTo>
                  <a:cubicBezTo>
                    <a:pt x="1210077" y="39386"/>
                    <a:pt x="1218714" y="60239"/>
                    <a:pt x="1218714" y="81982"/>
                  </a:cubicBezTo>
                  <a:lnTo>
                    <a:pt x="1218714" y="107003"/>
                  </a:lnTo>
                  <a:cubicBezTo>
                    <a:pt x="1218714" y="152280"/>
                    <a:pt x="1182009" y="188984"/>
                    <a:pt x="1136732" y="188984"/>
                  </a:cubicBezTo>
                  <a:lnTo>
                    <a:pt x="81982" y="188984"/>
                  </a:lnTo>
                  <a:cubicBezTo>
                    <a:pt x="36704" y="188984"/>
                    <a:pt x="0" y="152280"/>
                    <a:pt x="0" y="107003"/>
                  </a:cubicBezTo>
                  <a:lnTo>
                    <a:pt x="0" y="81982"/>
                  </a:lnTo>
                  <a:cubicBezTo>
                    <a:pt x="0" y="36704"/>
                    <a:pt x="36704" y="0"/>
                    <a:pt x="81982" y="0"/>
                  </a:cubicBezTo>
                  <a:close/>
                </a:path>
              </a:pathLst>
            </a:custGeom>
            <a:solidFill>
              <a:srgbClr val="21EF8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218714" cy="23660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Volver a la página del contenido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75294" y="697028"/>
            <a:ext cx="1738558" cy="717550"/>
          </a:xfrm>
          <a:custGeom>
            <a:avLst/>
            <a:gdLst/>
            <a:ahLst/>
            <a:cxnLst/>
            <a:rect r="r" b="b" t="t" l="l"/>
            <a:pathLst>
              <a:path h="717550" w="1738558">
                <a:moveTo>
                  <a:pt x="0" y="0"/>
                </a:moveTo>
                <a:lnTo>
                  <a:pt x="1738558" y="0"/>
                </a:lnTo>
                <a:lnTo>
                  <a:pt x="1738558" y="717550"/>
                </a:lnTo>
                <a:lnTo>
                  <a:pt x="0" y="7175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24"/>
          <a:srcRect l="0" t="0" r="0" b="0"/>
          <a:stretch>
            <a:fillRect/>
          </a:stretch>
        </p:blipFill>
        <p:spPr>
          <a:xfrm flipH="false" flipV="false" rot="0">
            <a:off x="4751254" y="6789831"/>
            <a:ext cx="971251" cy="1103694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5"/>
          <a:srcRect l="0" t="0" r="0" b="0"/>
          <a:stretch>
            <a:fillRect/>
          </a:stretch>
        </p:blipFill>
        <p:spPr>
          <a:xfrm flipH="false" flipV="false" rot="0">
            <a:off x="11868886" y="6773499"/>
            <a:ext cx="1003961" cy="1120026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719050" y="3079903"/>
            <a:ext cx="12849901" cy="1224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INTRODUCCIÓN 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2719050" y="2222014"/>
            <a:ext cx="517579" cy="53914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15104488" y="2491586"/>
            <a:ext cx="517579" cy="539145"/>
          </a:xfrm>
          <a:prstGeom prst="rect">
            <a:avLst/>
          </a:prstGeom>
        </p:spPr>
      </p:pic>
      <p:sp>
        <p:nvSpPr>
          <p:cNvPr name="Freeform 27" id="27"/>
          <p:cNvSpPr/>
          <p:nvPr/>
        </p:nvSpPr>
        <p:spPr>
          <a:xfrm flipH="false" flipV="false" rot="0">
            <a:off x="2098480" y="6789831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1" y="0"/>
                </a:lnTo>
                <a:lnTo>
                  <a:pt x="843781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28700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682597" y="6773499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415518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298984" y="6844147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882622" y="68278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7"/>
                </a:lnTo>
                <a:lnTo>
                  <a:pt x="0" y="55346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29204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616700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4621255" y="6205320"/>
            <a:ext cx="966466" cy="568179"/>
          </a:xfrm>
          <a:custGeom>
            <a:avLst/>
            <a:gdLst/>
            <a:ahLst/>
            <a:cxnLst/>
            <a:rect r="r" b="b" t="t" l="l"/>
            <a:pathLst>
              <a:path h="568179" w="966466">
                <a:moveTo>
                  <a:pt x="966466" y="0"/>
                </a:moveTo>
                <a:lnTo>
                  <a:pt x="0" y="0"/>
                </a:lnTo>
                <a:lnTo>
                  <a:pt x="0" y="568179"/>
                </a:lnTo>
                <a:lnTo>
                  <a:pt x="966466" y="568179"/>
                </a:lnTo>
                <a:lnTo>
                  <a:pt x="966466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-1010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28700" y="3684108"/>
            <a:ext cx="843782" cy="963090"/>
          </a:xfrm>
          <a:custGeom>
            <a:avLst/>
            <a:gdLst/>
            <a:ahLst/>
            <a:cxnLst/>
            <a:rect r="r" b="b" t="t" l="l"/>
            <a:pathLst>
              <a:path h="963090" w="843782">
                <a:moveTo>
                  <a:pt x="0" y="0"/>
                </a:moveTo>
                <a:lnTo>
                  <a:pt x="843782" y="0"/>
                </a:lnTo>
                <a:lnTo>
                  <a:pt x="843782" y="963090"/>
                </a:lnTo>
                <a:lnTo>
                  <a:pt x="0" y="96309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-429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970" y="1971213"/>
            <a:ext cx="18473970" cy="10391608"/>
          </a:xfrm>
          <a:custGeom>
            <a:avLst/>
            <a:gdLst/>
            <a:ahLst/>
            <a:cxnLst/>
            <a:rect r="r" b="b" t="t" l="l"/>
            <a:pathLst>
              <a:path h="10391608" w="18473970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99006" y="-1298925"/>
            <a:ext cx="5271418" cy="10244805"/>
          </a:xfrm>
          <a:custGeom>
            <a:avLst/>
            <a:gdLst/>
            <a:ahLst/>
            <a:cxnLst/>
            <a:rect r="r" b="b" t="t" l="l"/>
            <a:pathLst>
              <a:path h="10244805" w="5271418">
                <a:moveTo>
                  <a:pt x="0" y="0"/>
                </a:moveTo>
                <a:lnTo>
                  <a:pt x="5271417" y="0"/>
                </a:lnTo>
                <a:lnTo>
                  <a:pt x="5271417" y="10244805"/>
                </a:lnTo>
                <a:lnTo>
                  <a:pt x="0" y="10244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82049" y="2934751"/>
            <a:ext cx="2828812" cy="987513"/>
          </a:xfrm>
          <a:custGeom>
            <a:avLst/>
            <a:gdLst/>
            <a:ahLst/>
            <a:cxnLst/>
            <a:rect r="r" b="b" t="t" l="l"/>
            <a:pathLst>
              <a:path h="987513" w="2828812">
                <a:moveTo>
                  <a:pt x="0" y="0"/>
                </a:moveTo>
                <a:lnTo>
                  <a:pt x="2828813" y="0"/>
                </a:lnTo>
                <a:lnTo>
                  <a:pt x="2828813" y="987512"/>
                </a:lnTo>
                <a:lnTo>
                  <a:pt x="0" y="98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5190678" y="230851"/>
            <a:ext cx="2828812" cy="987513"/>
          </a:xfrm>
          <a:custGeom>
            <a:avLst/>
            <a:gdLst/>
            <a:ahLst/>
            <a:cxnLst/>
            <a:rect r="r" b="b" t="t" l="l"/>
            <a:pathLst>
              <a:path h="987513" w="2828812">
                <a:moveTo>
                  <a:pt x="2828813" y="0"/>
                </a:moveTo>
                <a:lnTo>
                  <a:pt x="0" y="0"/>
                </a:lnTo>
                <a:lnTo>
                  <a:pt x="0" y="987512"/>
                </a:lnTo>
                <a:lnTo>
                  <a:pt x="2828813" y="987512"/>
                </a:lnTo>
                <a:lnTo>
                  <a:pt x="2828813" y="0"/>
                </a:lnTo>
                <a:close/>
              </a:path>
            </a:pathLst>
          </a:custGeom>
          <a:blipFill>
            <a:blip r:embed="rId6">
              <a:alphaModFix amt="1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521607" y="1028700"/>
            <a:ext cx="9737693" cy="5405361"/>
            <a:chOff x="0" y="0"/>
            <a:chExt cx="2564660" cy="14236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4660" cy="1423634"/>
            </a:xfrm>
            <a:custGeom>
              <a:avLst/>
              <a:gdLst/>
              <a:ahLst/>
              <a:cxnLst/>
              <a:rect r="r" b="b" t="t" l="l"/>
              <a:pathLst>
                <a:path h="1423634" w="2564660">
                  <a:moveTo>
                    <a:pt x="38957" y="0"/>
                  </a:moveTo>
                  <a:lnTo>
                    <a:pt x="2525702" y="0"/>
                  </a:lnTo>
                  <a:cubicBezTo>
                    <a:pt x="2536035" y="0"/>
                    <a:pt x="2545943" y="4104"/>
                    <a:pt x="2553249" y="11410"/>
                  </a:cubicBezTo>
                  <a:cubicBezTo>
                    <a:pt x="2560555" y="18716"/>
                    <a:pt x="2564660" y="28625"/>
                    <a:pt x="2564660" y="38957"/>
                  </a:cubicBezTo>
                  <a:lnTo>
                    <a:pt x="2564660" y="1384677"/>
                  </a:lnTo>
                  <a:cubicBezTo>
                    <a:pt x="2564660" y="1395009"/>
                    <a:pt x="2560555" y="1404918"/>
                    <a:pt x="2553249" y="1412224"/>
                  </a:cubicBezTo>
                  <a:cubicBezTo>
                    <a:pt x="2545943" y="1419530"/>
                    <a:pt x="2536035" y="1423634"/>
                    <a:pt x="2525702" y="1423634"/>
                  </a:cubicBezTo>
                  <a:lnTo>
                    <a:pt x="38957" y="1423634"/>
                  </a:lnTo>
                  <a:cubicBezTo>
                    <a:pt x="28625" y="1423634"/>
                    <a:pt x="18716" y="1419530"/>
                    <a:pt x="11410" y="1412224"/>
                  </a:cubicBezTo>
                  <a:cubicBezTo>
                    <a:pt x="4104" y="1404918"/>
                    <a:pt x="0" y="1395009"/>
                    <a:pt x="0" y="1384677"/>
                  </a:cubicBezTo>
                  <a:lnTo>
                    <a:pt x="0" y="38957"/>
                  </a:lnTo>
                  <a:cubicBezTo>
                    <a:pt x="0" y="28625"/>
                    <a:pt x="4104" y="18716"/>
                    <a:pt x="11410" y="11410"/>
                  </a:cubicBezTo>
                  <a:cubicBezTo>
                    <a:pt x="18716" y="4104"/>
                    <a:pt x="28625" y="0"/>
                    <a:pt x="38957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564660" cy="145220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191297" y="7989236"/>
            <a:ext cx="3615824" cy="1715873"/>
          </a:xfrm>
          <a:custGeom>
            <a:avLst/>
            <a:gdLst/>
            <a:ahLst/>
            <a:cxnLst/>
            <a:rect r="r" b="b" t="t" l="l"/>
            <a:pathLst>
              <a:path h="1715873" w="3615824">
                <a:moveTo>
                  <a:pt x="0" y="0"/>
                </a:moveTo>
                <a:lnTo>
                  <a:pt x="3615823" y="0"/>
                </a:lnTo>
                <a:lnTo>
                  <a:pt x="3615823" y="1715873"/>
                </a:lnTo>
                <a:lnTo>
                  <a:pt x="0" y="171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11930" y="4567873"/>
            <a:ext cx="6808385" cy="5137236"/>
          </a:xfrm>
          <a:custGeom>
            <a:avLst/>
            <a:gdLst/>
            <a:ahLst/>
            <a:cxnLst/>
            <a:rect r="r" b="b" t="t" l="l"/>
            <a:pathLst>
              <a:path h="5137236" w="6808385">
                <a:moveTo>
                  <a:pt x="0" y="0"/>
                </a:moveTo>
                <a:lnTo>
                  <a:pt x="6808386" y="0"/>
                </a:lnTo>
                <a:lnTo>
                  <a:pt x="6808386" y="5137236"/>
                </a:lnTo>
                <a:lnTo>
                  <a:pt x="0" y="51372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641278" y="7099525"/>
            <a:ext cx="7237734" cy="2605584"/>
          </a:xfrm>
          <a:custGeom>
            <a:avLst/>
            <a:gdLst/>
            <a:ahLst/>
            <a:cxnLst/>
            <a:rect r="r" b="b" t="t" l="l"/>
            <a:pathLst>
              <a:path h="2605584" w="7237734">
                <a:moveTo>
                  <a:pt x="0" y="0"/>
                </a:moveTo>
                <a:lnTo>
                  <a:pt x="7237734" y="0"/>
                </a:lnTo>
                <a:lnTo>
                  <a:pt x="7237734" y="2605584"/>
                </a:lnTo>
                <a:lnTo>
                  <a:pt x="0" y="2605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1602934" y="8186651"/>
            <a:ext cx="5219700" cy="1518458"/>
          </a:xfrm>
          <a:custGeom>
            <a:avLst/>
            <a:gdLst/>
            <a:ahLst/>
            <a:cxnLst/>
            <a:rect r="r" b="b" t="t" l="l"/>
            <a:pathLst>
              <a:path h="1518458" w="5219700">
                <a:moveTo>
                  <a:pt x="0" y="0"/>
                </a:moveTo>
                <a:lnTo>
                  <a:pt x="5219700" y="0"/>
                </a:lnTo>
                <a:lnTo>
                  <a:pt x="5219700" y="1518458"/>
                </a:lnTo>
                <a:lnTo>
                  <a:pt x="0" y="15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950489" y="8186651"/>
            <a:ext cx="5219700" cy="1518458"/>
          </a:xfrm>
          <a:custGeom>
            <a:avLst/>
            <a:gdLst/>
            <a:ahLst/>
            <a:cxnLst/>
            <a:rect r="r" b="b" t="t" l="l"/>
            <a:pathLst>
              <a:path h="1518458" w="5219700">
                <a:moveTo>
                  <a:pt x="0" y="0"/>
                </a:moveTo>
                <a:lnTo>
                  <a:pt x="5219701" y="0"/>
                </a:lnTo>
                <a:lnTo>
                  <a:pt x="5219701" y="1518458"/>
                </a:lnTo>
                <a:lnTo>
                  <a:pt x="0" y="15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8700" y="1028700"/>
            <a:ext cx="2196534" cy="942513"/>
          </a:xfrm>
          <a:custGeom>
            <a:avLst/>
            <a:gdLst/>
            <a:ahLst/>
            <a:cxnLst/>
            <a:rect r="r" b="b" t="t" l="l"/>
            <a:pathLst>
              <a:path h="942513" w="2196534">
                <a:moveTo>
                  <a:pt x="0" y="0"/>
                </a:moveTo>
                <a:lnTo>
                  <a:pt x="2196534" y="0"/>
                </a:lnTo>
                <a:lnTo>
                  <a:pt x="2196534" y="942513"/>
                </a:lnTo>
                <a:lnTo>
                  <a:pt x="0" y="9425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20"/>
          <a:srcRect l="0" t="0" r="0" b="0"/>
          <a:stretch>
            <a:fillRect/>
          </a:stretch>
        </p:blipFill>
        <p:spPr>
          <a:xfrm flipH="false" flipV="false" rot="0">
            <a:off x="3576727" y="1218363"/>
            <a:ext cx="1877287" cy="563186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8175823" y="2662499"/>
            <a:ext cx="8429262" cy="867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565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DESARROLLO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02032" y="6114605"/>
            <a:ext cx="3590504" cy="3590504"/>
          </a:xfrm>
          <a:custGeom>
            <a:avLst/>
            <a:gdLst/>
            <a:ahLst/>
            <a:cxnLst/>
            <a:rect r="r" b="b" t="t" l="l"/>
            <a:pathLst>
              <a:path h="3590504" w="3590504">
                <a:moveTo>
                  <a:pt x="0" y="0"/>
                </a:moveTo>
                <a:lnTo>
                  <a:pt x="3590504" y="0"/>
                </a:lnTo>
                <a:lnTo>
                  <a:pt x="3590504" y="3590504"/>
                </a:lnTo>
                <a:lnTo>
                  <a:pt x="0" y="359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81398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08423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4350" y="8857429"/>
            <a:ext cx="471618" cy="847680"/>
          </a:xfrm>
          <a:custGeom>
            <a:avLst/>
            <a:gdLst/>
            <a:ahLst/>
            <a:cxnLst/>
            <a:rect r="r" b="b" t="t" l="l"/>
            <a:pathLst>
              <a:path h="847680" w="471618">
                <a:moveTo>
                  <a:pt x="0" y="0"/>
                </a:moveTo>
                <a:lnTo>
                  <a:pt x="471618" y="0"/>
                </a:lnTo>
                <a:lnTo>
                  <a:pt x="471618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51826" y="716781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7"/>
                </a:lnTo>
                <a:lnTo>
                  <a:pt x="0" y="587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72125" y="756289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6" y="0"/>
                </a:lnTo>
                <a:lnTo>
                  <a:pt x="587276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39918" y="697028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6"/>
                </a:lnTo>
                <a:lnTo>
                  <a:pt x="0" y="5872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735167" y="716781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7" y="0"/>
                </a:lnTo>
                <a:lnTo>
                  <a:pt x="587277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337725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92632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67052" y="736535"/>
            <a:ext cx="702268" cy="547769"/>
          </a:xfrm>
          <a:custGeom>
            <a:avLst/>
            <a:gdLst/>
            <a:ahLst/>
            <a:cxnLst/>
            <a:rect r="r" b="b" t="t" l="l"/>
            <a:pathLst>
              <a:path h="547769" w="702268">
                <a:moveTo>
                  <a:pt x="0" y="0"/>
                </a:moveTo>
                <a:lnTo>
                  <a:pt x="702268" y="0"/>
                </a:lnTo>
                <a:lnTo>
                  <a:pt x="702268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932169" y="798628"/>
            <a:ext cx="4627304" cy="717550"/>
            <a:chOff x="0" y="0"/>
            <a:chExt cx="1218714" cy="1889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18714" cy="188984"/>
            </a:xfrm>
            <a:custGeom>
              <a:avLst/>
              <a:gdLst/>
              <a:ahLst/>
              <a:cxnLst/>
              <a:rect r="r" b="b" t="t" l="l"/>
              <a:pathLst>
                <a:path h="188984" w="1218714">
                  <a:moveTo>
                    <a:pt x="81982" y="0"/>
                  </a:moveTo>
                  <a:lnTo>
                    <a:pt x="1136732" y="0"/>
                  </a:lnTo>
                  <a:cubicBezTo>
                    <a:pt x="1158475" y="0"/>
                    <a:pt x="1179327" y="8637"/>
                    <a:pt x="1194702" y="24012"/>
                  </a:cubicBezTo>
                  <a:cubicBezTo>
                    <a:pt x="1210077" y="39386"/>
                    <a:pt x="1218714" y="60239"/>
                    <a:pt x="1218714" y="81982"/>
                  </a:cubicBezTo>
                  <a:lnTo>
                    <a:pt x="1218714" y="107003"/>
                  </a:lnTo>
                  <a:cubicBezTo>
                    <a:pt x="1218714" y="152280"/>
                    <a:pt x="1182009" y="188984"/>
                    <a:pt x="1136732" y="188984"/>
                  </a:cubicBezTo>
                  <a:lnTo>
                    <a:pt x="81982" y="188984"/>
                  </a:lnTo>
                  <a:cubicBezTo>
                    <a:pt x="36704" y="188984"/>
                    <a:pt x="0" y="152280"/>
                    <a:pt x="0" y="107003"/>
                  </a:cubicBezTo>
                  <a:lnTo>
                    <a:pt x="0" y="81982"/>
                  </a:lnTo>
                  <a:cubicBezTo>
                    <a:pt x="0" y="36704"/>
                    <a:pt x="36704" y="0"/>
                    <a:pt x="81982" y="0"/>
                  </a:cubicBezTo>
                  <a:close/>
                </a:path>
              </a:pathLst>
            </a:custGeom>
            <a:solidFill>
              <a:srgbClr val="21EF8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218714" cy="23660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Volver a la página del contenido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75294" y="697028"/>
            <a:ext cx="1738558" cy="717550"/>
          </a:xfrm>
          <a:custGeom>
            <a:avLst/>
            <a:gdLst/>
            <a:ahLst/>
            <a:cxnLst/>
            <a:rect r="r" b="b" t="t" l="l"/>
            <a:pathLst>
              <a:path h="717550" w="1738558">
                <a:moveTo>
                  <a:pt x="0" y="0"/>
                </a:moveTo>
                <a:lnTo>
                  <a:pt x="1738558" y="0"/>
                </a:lnTo>
                <a:lnTo>
                  <a:pt x="1738558" y="717550"/>
                </a:lnTo>
                <a:lnTo>
                  <a:pt x="0" y="7175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24"/>
          <a:srcRect l="0" t="0" r="0" b="0"/>
          <a:stretch>
            <a:fillRect/>
          </a:stretch>
        </p:blipFill>
        <p:spPr>
          <a:xfrm flipH="false" flipV="false" rot="0">
            <a:off x="4751254" y="6789831"/>
            <a:ext cx="971251" cy="1103694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5"/>
          <a:srcRect l="0" t="0" r="0" b="0"/>
          <a:stretch>
            <a:fillRect/>
          </a:stretch>
        </p:blipFill>
        <p:spPr>
          <a:xfrm flipH="false" flipV="false" rot="0">
            <a:off x="11868886" y="6773499"/>
            <a:ext cx="1003961" cy="1120026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719050" y="3079903"/>
            <a:ext cx="12849901" cy="1224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CONCLUSION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2719050" y="2222014"/>
            <a:ext cx="517579" cy="53914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15104488" y="2491586"/>
            <a:ext cx="517579" cy="539145"/>
          </a:xfrm>
          <a:prstGeom prst="rect">
            <a:avLst/>
          </a:prstGeom>
        </p:spPr>
      </p:pic>
      <p:sp>
        <p:nvSpPr>
          <p:cNvPr name="Freeform 27" id="27"/>
          <p:cNvSpPr/>
          <p:nvPr/>
        </p:nvSpPr>
        <p:spPr>
          <a:xfrm flipH="false" flipV="false" rot="0">
            <a:off x="2098480" y="6789831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1" y="0"/>
                </a:lnTo>
                <a:lnTo>
                  <a:pt x="843781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28700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682597" y="6773499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415518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298984" y="6844147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882622" y="68278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7"/>
                </a:lnTo>
                <a:lnTo>
                  <a:pt x="0" y="55346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29204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616700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4621255" y="6205320"/>
            <a:ext cx="966466" cy="568179"/>
          </a:xfrm>
          <a:custGeom>
            <a:avLst/>
            <a:gdLst/>
            <a:ahLst/>
            <a:cxnLst/>
            <a:rect r="r" b="b" t="t" l="l"/>
            <a:pathLst>
              <a:path h="568179" w="966466">
                <a:moveTo>
                  <a:pt x="966466" y="0"/>
                </a:moveTo>
                <a:lnTo>
                  <a:pt x="0" y="0"/>
                </a:lnTo>
                <a:lnTo>
                  <a:pt x="0" y="568179"/>
                </a:lnTo>
                <a:lnTo>
                  <a:pt x="966466" y="568179"/>
                </a:lnTo>
                <a:lnTo>
                  <a:pt x="966466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-1010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28700" y="3684108"/>
            <a:ext cx="843782" cy="963090"/>
          </a:xfrm>
          <a:custGeom>
            <a:avLst/>
            <a:gdLst/>
            <a:ahLst/>
            <a:cxnLst/>
            <a:rect r="r" b="b" t="t" l="l"/>
            <a:pathLst>
              <a:path h="963090" w="843782">
                <a:moveTo>
                  <a:pt x="0" y="0"/>
                </a:moveTo>
                <a:lnTo>
                  <a:pt x="843782" y="0"/>
                </a:lnTo>
                <a:lnTo>
                  <a:pt x="843782" y="963090"/>
                </a:lnTo>
                <a:lnTo>
                  <a:pt x="0" y="96309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-429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DAGTSbhkXrI</dc:identifier>
  <dcterms:modified xsi:type="dcterms:W3CDTF">2011-08-01T06:04:30Z</dcterms:modified>
  <cp:revision>1</cp:revision>
  <dc:title>La contaminacion</dc:title>
</cp:coreProperties>
</file>