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196D8-D37D-AFFA-FA09-AE8CF49EA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4F93D7-4D55-07C4-E8E7-1AEDADCBE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F9AA27-705A-CD06-CF81-681D3A2C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0026-B1E0-834E-B5DA-B57332C4396F}" type="datetimeFigureOut">
              <a:rPr lang="es-MX" smtClean="0"/>
              <a:t>11/10/24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29E27B-68CF-8DFF-71D3-42420C27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373626-3CA7-CABC-AF3F-6BF28686B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E9D3-FCBC-904D-BD25-84D75867C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62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C37079-68D3-8D30-579B-E5F5E7E3C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EF5454-9B06-2A3D-9DDF-670325C7D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D1DC77-93E9-D12C-8A50-98BCF953B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0026-B1E0-834E-B5DA-B57332C4396F}" type="datetimeFigureOut">
              <a:rPr lang="es-MX" smtClean="0"/>
              <a:t>11/10/24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895BD3-C690-FE4B-0BF1-6F637463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04F20E-3DE6-450B-FBA1-A09345231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E9D3-FCBC-904D-BD25-84D75867C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082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9A6EF5-A40E-9A1A-263B-9F8EC91F9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85ED3F-0576-75F2-10E8-5E1CFE6B2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96097E-281E-3ECD-83A7-1590134F1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0026-B1E0-834E-B5DA-B57332C4396F}" type="datetimeFigureOut">
              <a:rPr lang="es-MX" smtClean="0"/>
              <a:t>11/10/24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3CE59E-84B9-1D43-25C8-BD1422223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E5B6E9-D0D3-F626-3EDF-73E07CA5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E9D3-FCBC-904D-BD25-84D75867C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482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5847B-D3C7-8D7E-0165-2B2BC0F92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647F42-4B23-05FC-CF80-C1F3BA008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B30C85-8539-E273-FBE7-2A06B0884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0026-B1E0-834E-B5DA-B57332C4396F}" type="datetimeFigureOut">
              <a:rPr lang="es-MX" smtClean="0"/>
              <a:t>11/10/24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9AAFC4-C91C-8AF6-3954-0C0B2A90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24C05D-BB62-3A56-6D7D-37F59CE9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E9D3-FCBC-904D-BD25-84D75867C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814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362270-7199-2C23-616D-41183FA94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26FFB7-9756-B663-76F9-D83C2A6FA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AE71DC-54CE-6FE5-0A89-44D955E98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0026-B1E0-834E-B5DA-B57332C4396F}" type="datetimeFigureOut">
              <a:rPr lang="es-MX" smtClean="0"/>
              <a:t>11/10/24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5E819-4A1E-D73A-39B5-391111580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E1F1F9-6C33-A8DF-EF65-71CA1428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E9D3-FCBC-904D-BD25-84D75867C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507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FFF1C-8468-BFBC-6075-8BB1BB672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8C71D1-337A-9561-04FE-B4710A99E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710DC2-7FD4-1337-1DBD-20A0FB386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B0EA0C-1763-A50D-8CF3-5553437F2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0026-B1E0-834E-B5DA-B57332C4396F}" type="datetimeFigureOut">
              <a:rPr lang="es-MX" smtClean="0"/>
              <a:t>11/10/24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8520E6-B238-2075-5ABA-F4A8E37AD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4AC7D-683A-1985-B30C-B3A88E90C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E9D3-FCBC-904D-BD25-84D75867C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857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4A966-212A-0C93-AC87-F530E600D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D91116-81BD-74E3-F850-68C766C7D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8845F1-0071-98B9-4CFF-F4E259184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FB6C664-D575-1AD1-EBF2-C9C250367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5744AD3-38AD-1B4A-F27A-864F08BD5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E205A4F-DED8-E1C4-0320-E6C2F3CD3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0026-B1E0-834E-B5DA-B57332C4396F}" type="datetimeFigureOut">
              <a:rPr lang="es-MX" smtClean="0"/>
              <a:t>11/10/24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9A84F8-7F85-7D96-77D5-B9BF1909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7655C27-D285-ADB5-935F-9C30EC13F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E9D3-FCBC-904D-BD25-84D75867C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337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F09707-0164-8317-9C99-966425CBA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C84E62-1779-6B90-38FC-BB557B9EB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0026-B1E0-834E-B5DA-B57332C4396F}" type="datetimeFigureOut">
              <a:rPr lang="es-MX" smtClean="0"/>
              <a:t>11/10/24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BC48EC-7CB8-B8C3-EDA4-3051394BE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93BC62-6EAE-DF44-F795-52D3F1255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E9D3-FCBC-904D-BD25-84D75867C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969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662A10-B41F-0437-179F-AEA4F60C6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0026-B1E0-834E-B5DA-B57332C4396F}" type="datetimeFigureOut">
              <a:rPr lang="es-MX" smtClean="0"/>
              <a:t>11/10/24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86A8D9-4B5C-91D6-99AA-1E2675786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B4E710-2869-8C5C-AA5F-E5D40FE2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E9D3-FCBC-904D-BD25-84D75867C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450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DF176-8C2F-21E7-0921-86C195100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0F3F38-D2C0-BA64-235D-3A005A3F7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E335B3-7757-88AA-1D63-51CAF2B94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C9E665-2B4D-AB58-73D6-8F2FC74BE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0026-B1E0-834E-B5DA-B57332C4396F}" type="datetimeFigureOut">
              <a:rPr lang="es-MX" smtClean="0"/>
              <a:t>11/10/24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091103-A048-7B47-860C-A206C6880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EBA356-56C8-E032-5A93-B7F9BB75D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E9D3-FCBC-904D-BD25-84D75867C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281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857B7-DEE9-09B6-676D-E55CC3639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A878A6-E8CA-031E-4DE9-8C63FC9A6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0C975D-8EDC-FA3E-3EEB-0587DC051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F912E8-5BB2-837B-FA2A-083E1210B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0026-B1E0-834E-B5DA-B57332C4396F}" type="datetimeFigureOut">
              <a:rPr lang="es-MX" smtClean="0"/>
              <a:t>11/10/24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20D012-0EC8-95DE-0A01-EA62F2D6D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C8A923-6573-F771-AE4E-777E134E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E9D3-FCBC-904D-BD25-84D75867C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92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DE5D090-AE0F-F4AE-9B8E-C1A7CFD80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26A1D-CE21-3311-4E46-52F90F1B2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B054E-D24B-171F-6EA7-CDCED183F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7B0026-B1E0-834E-B5DA-B57332C4396F}" type="datetimeFigureOut">
              <a:rPr lang="es-MX" smtClean="0"/>
              <a:t>11/10/24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2AAC38-377F-847C-776E-17C841FB6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06B6CA-C1A4-B54B-B740-D351FAD4E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32E9D3-FCBC-904D-BD25-84D75867C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281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15DD6B6-2741-2EE5-FC06-A0EADDA2C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D21870C-79F6-5145-D296-4E4C524C4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659" y="2000757"/>
            <a:ext cx="7294578" cy="285648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6E3E2B9-229D-A552-10AE-0C36C6020550}"/>
              </a:ext>
            </a:extLst>
          </p:cNvPr>
          <p:cNvSpPr txBox="1"/>
          <p:nvPr/>
        </p:nvSpPr>
        <p:spPr>
          <a:xfrm>
            <a:off x="3397061" y="2459503"/>
            <a:ext cx="6259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6000" dirty="0">
                <a:latin typeface="Jumble" panose="020F0502020204030204" pitchFamily="34" charset="0"/>
              </a:rPr>
              <a:t>Imágenes de la contaminación </a:t>
            </a:r>
          </a:p>
        </p:txBody>
      </p:sp>
    </p:spTree>
    <p:extLst>
      <p:ext uri="{BB962C8B-B14F-4D97-AF65-F5344CB8AC3E}">
        <p14:creationId xmlns:p14="http://schemas.microsoft.com/office/powerpoint/2010/main" val="373950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BFC5E517-DB88-7AE8-1B13-23482EF08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9" cy="12192002"/>
          </a:xfr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1C17F90-EF69-306A-61B1-782B585B1D7F}"/>
              </a:ext>
            </a:extLst>
          </p:cNvPr>
          <p:cNvSpPr txBox="1"/>
          <p:nvPr/>
        </p:nvSpPr>
        <p:spPr>
          <a:xfrm>
            <a:off x="387561" y="1856398"/>
            <a:ext cx="110875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0" i="0" dirty="0">
                <a:effectLst/>
                <a:latin typeface="Comic Sans MS" panose="030F0702030302020204" pitchFamily="66" charset="0"/>
              </a:rPr>
              <a:t>Para evitar la contaminación, puedes:</a:t>
            </a:r>
            <a:endParaRPr lang="es-MX" sz="2000" dirty="0">
              <a:effectLst/>
              <a:latin typeface="Comic Sans MS" panose="030F0702030302020204" pitchFamily="66" charset="0"/>
            </a:endParaRPr>
          </a:p>
          <a:p>
            <a:r>
              <a:rPr lang="es-MX" sz="2000" b="0" i="0" dirty="0">
                <a:effectLst/>
                <a:latin typeface="Comic Sans MS" panose="030F0702030302020204" pitchFamily="66" charset="0"/>
              </a:rPr>
              <a:t>﻿﻿Reducir la generación de basura: Utiliza contenedores </a:t>
            </a:r>
            <a:r>
              <a:rPr lang="es-MX" sz="2000" b="0" i="0" dirty="0" err="1">
                <a:effectLst/>
                <a:latin typeface="Comic Sans MS" panose="030F0702030302020204" pitchFamily="66" charset="0"/>
              </a:rPr>
              <a:t>reutilizables</a:t>
            </a:r>
            <a:r>
              <a:rPr lang="es-MX" sz="2000" b="0" i="0" dirty="0">
                <a:effectLst/>
                <a:latin typeface="Comic Sans MS" panose="030F0702030302020204" pitchFamily="66" charset="0"/>
              </a:rPr>
              <a:t>, elige productos en envases</a:t>
            </a:r>
            <a:endParaRPr lang="es-MX" sz="2000" dirty="0">
              <a:effectLst/>
              <a:latin typeface="Comic Sans MS" panose="030F0702030302020204" pitchFamily="66" charset="0"/>
            </a:endParaRPr>
          </a:p>
          <a:p>
            <a:r>
              <a:rPr lang="es-MX" sz="2000" b="0" i="0" dirty="0" err="1">
                <a:effectLst/>
                <a:latin typeface="Comic Sans MS" panose="030F0702030302020204" pitchFamily="66" charset="0"/>
              </a:rPr>
              <a:t>rellenables</a:t>
            </a:r>
            <a:r>
              <a:rPr lang="es-MX" sz="2000" b="0" i="0" dirty="0">
                <a:effectLst/>
                <a:latin typeface="Comic Sans MS" panose="030F0702030302020204" pitchFamily="66" charset="0"/>
              </a:rPr>
              <a:t> y reduce la cantidad de residuos que generas. &amp;</a:t>
            </a:r>
            <a:endParaRPr lang="es-MX" sz="2000" dirty="0">
              <a:effectLst/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0" i="0" dirty="0">
                <a:effectLst/>
                <a:latin typeface="Comic Sans MS" panose="030F0702030302020204" pitchFamily="66" charset="0"/>
              </a:rPr>
              <a:t>Tirar la basura en los lugares adecuados: No tires basura en las calles, ni junto a los depósitos</a:t>
            </a:r>
            <a:br>
              <a:rPr lang="es-MX" sz="2000" b="0" i="0" dirty="0">
                <a:effectLst/>
                <a:latin typeface="Comic Sans MS" panose="030F0702030302020204" pitchFamily="66" charset="0"/>
              </a:rPr>
            </a:br>
            <a:r>
              <a:rPr lang="es-MX" sz="2000" b="0" i="0" dirty="0">
                <a:effectLst/>
                <a:latin typeface="Comic Sans MS" panose="030F0702030302020204" pitchFamily="66" charset="0"/>
              </a:rPr>
              <a:t>de basura desbordados. •</a:t>
            </a:r>
            <a:endParaRPr lang="es-MX" sz="2000" dirty="0">
              <a:effectLst/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0" i="0" dirty="0">
                <a:effectLst/>
                <a:latin typeface="Comic Sans MS" panose="030F0702030302020204" pitchFamily="66" charset="0"/>
              </a:rPr>
              <a:t>﻿﻿Reciclar: Reciclar correctamente los desechos </a:t>
            </a:r>
            <a:r>
              <a:rPr lang="es-MX" sz="2000" b="0" i="0" dirty="0" err="1">
                <a:effectLst/>
                <a:latin typeface="Comic Sans MS" panose="030F0702030302020204" pitchFamily="66" charset="0"/>
              </a:rPr>
              <a:t>reciclables</a:t>
            </a:r>
            <a:r>
              <a:rPr lang="es-MX" sz="2000" b="0" i="0" dirty="0">
                <a:effectLst/>
                <a:latin typeface="Comic Sans MS" panose="030F0702030302020204" pitchFamily="66" charset="0"/>
              </a:rPr>
              <a:t> y no </a:t>
            </a:r>
            <a:r>
              <a:rPr lang="es-MX" sz="2000" b="0" i="0" dirty="0" err="1">
                <a:effectLst/>
                <a:latin typeface="Comic Sans MS" panose="030F0702030302020204" pitchFamily="66" charset="0"/>
              </a:rPr>
              <a:t>reciclables</a:t>
            </a:r>
            <a:r>
              <a:rPr lang="es-MX" sz="2000" b="0" i="0" dirty="0">
                <a:effectLst/>
                <a:latin typeface="Comic Sans MS" panose="030F0702030302020204" pitchFamily="66" charset="0"/>
              </a:rPr>
              <a:t>. •</a:t>
            </a:r>
            <a:endParaRPr lang="es-MX" sz="2000" dirty="0">
              <a:effectLst/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0" i="0" dirty="0">
                <a:effectLst/>
                <a:latin typeface="Comic Sans MS" panose="030F0702030302020204" pitchFamily="66" charset="0"/>
              </a:rPr>
              <a:t>﻿﻿Reducir el uso del auto: Utiliza el transporte publico, camina o usa la bicicleta. También puedes compartir vehículo con otras personas. •</a:t>
            </a:r>
            <a:endParaRPr lang="es-MX" sz="2000" dirty="0">
              <a:effectLst/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0" i="0" dirty="0">
                <a:effectLst/>
                <a:latin typeface="Comic Sans MS" panose="030F0702030302020204" pitchFamily="66" charset="0"/>
              </a:rPr>
              <a:t>﻿﻿Evitar el uso de productos no biodegradables: Evita el plástico de un solo uso y elige productos con menor contenido de compuestos orgánicos volátiles.</a:t>
            </a:r>
            <a:endParaRPr lang="es-MX" sz="2000" dirty="0">
              <a:effectLst/>
              <a:latin typeface="Comic Sans MS" panose="030F0702030302020204" pitchFamily="66" charset="0"/>
            </a:endParaRPr>
          </a:p>
          <a:p>
            <a:pPr algn="l"/>
            <a:endParaRPr lang="es-MX" sz="2000" dirty="0">
              <a:latin typeface="Comic Sans MS" panose="030F0702030302020204" pitchFamily="66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638FB43-EDE9-D73F-0359-00011C3A984C}"/>
              </a:ext>
            </a:extLst>
          </p:cNvPr>
          <p:cNvSpPr txBox="1"/>
          <p:nvPr/>
        </p:nvSpPr>
        <p:spPr>
          <a:xfrm>
            <a:off x="1994673" y="328036"/>
            <a:ext cx="6337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600" dirty="0">
                <a:latin typeface="Comic Sans MS" panose="030F0702030302020204" pitchFamily="66" charset="0"/>
              </a:rPr>
              <a:t>Formas de evitar más la contaminación:</a:t>
            </a:r>
          </a:p>
        </p:txBody>
      </p:sp>
    </p:spTree>
    <p:extLst>
      <p:ext uri="{BB962C8B-B14F-4D97-AF65-F5344CB8AC3E}">
        <p14:creationId xmlns:p14="http://schemas.microsoft.com/office/powerpoint/2010/main" val="3251439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ED9C01B-6D31-F576-F1CE-0B2191F0E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7000"/>
            <a:ext cx="6857998" cy="121920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856D3B-091C-BAE3-A75F-097C58999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8103">
            <a:off x="642318" y="828005"/>
            <a:ext cx="3562350" cy="416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B80D068-FE27-6F37-91B7-C8B7B2A6A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87" y="948192"/>
            <a:ext cx="3232476" cy="56697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0D6B583-6910-12DE-91DB-F40B068D3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6656">
            <a:off x="8419958" y="817607"/>
            <a:ext cx="3412126" cy="4283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575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6C1A239-A2D8-C507-DC35-EF2FC0096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112899-A2BB-7CF9-E04C-25160399D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38037" y="-1539585"/>
            <a:ext cx="5735875" cy="100936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DF3B77C-6946-F86E-7419-795D921DF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2" y="896542"/>
            <a:ext cx="3195748" cy="47095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7DBF7B1-9DBF-FB26-3FF8-276410D501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12" y="1726937"/>
            <a:ext cx="3332348" cy="4879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414800-DA95-1CB7-7A46-AA4954A99E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79" y="896542"/>
            <a:ext cx="3195747" cy="470952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3791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Yuliana LR</dc:creator>
  <cp:lastModifiedBy>Yuliana LR</cp:lastModifiedBy>
  <cp:revision>3</cp:revision>
  <dcterms:created xsi:type="dcterms:W3CDTF">2024-10-11T03:06:31Z</dcterms:created>
  <dcterms:modified xsi:type="dcterms:W3CDTF">2024-10-11T14:08:09Z</dcterms:modified>
</cp:coreProperties>
</file>