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EBEAC-56D1-384B-83CF-5B84DEF6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777985-B3B4-3942-FFE2-DDE96433B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D04BD-63DB-B97E-2488-84840F8E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F9416-B710-FEF8-88D0-D6E07AEF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5285F-D76E-DCBF-30BF-35A173BC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97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07E99-3C73-CA5D-0314-B034F313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AE5FCE-7C88-474B-5F78-D3033A3F4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DF4DD-4446-B536-E86E-F915EB67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E7E30-0030-1CCA-1EB3-F5D4916A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7ED60-2753-DA3F-B5F7-8363232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08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FA0241-5C6F-0429-2488-D5E7357D2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56AFEC-5E95-C504-824D-BB0D1C8B4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DE892-8473-724D-09E9-BA5FCFD6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45EC9-942E-1396-F6F6-B425C0F0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2891D-19C0-24F3-1F14-D64C1CE9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5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37880-FD9C-7DC8-3BD1-EB2A0B0C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556D33-B525-EB9F-D3DF-37E13EDB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6D02E-F6F6-711E-350D-596D2086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35E5B-058D-4AD0-13A6-9B7F4ED9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BC241-754E-928D-4D79-F787953E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51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17354-BF5A-4C88-2C2B-077C628A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24DC00-ECE8-F433-1714-646D94D2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82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24962-7CD4-01FB-753E-0025A1BC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3ADF1-F79D-CED6-B2A6-90046C7E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11AA73-7E23-8A44-AE83-021133A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0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30659-F245-1A20-C0FE-52E9FBA9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10635-D469-6C85-324C-CB11F940D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2D1313-1817-CD54-3E49-A28BBAF1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0F174-8FE9-CDB0-1AFB-76D0FC57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E8AE44-942F-3EC8-8B82-BEA12FFC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C915A1-4004-4720-ABB6-B1B29022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98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DA790-9987-D2F4-5F8F-6AA945EF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8472AC-95BB-F52F-8F50-45ABC368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04" indent="0">
              <a:buNone/>
              <a:defRPr sz="1500" b="1"/>
            </a:lvl2pPr>
            <a:lvl3pPr marL="685809" indent="0">
              <a:buNone/>
              <a:defRPr sz="1349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7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49279C-896A-0C32-A6F9-654F1AF33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BAA17-DB77-69F8-7D5D-A7245B2D5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04" indent="0">
              <a:buNone/>
              <a:defRPr sz="1500" b="1"/>
            </a:lvl2pPr>
            <a:lvl3pPr marL="685809" indent="0">
              <a:buNone/>
              <a:defRPr sz="1349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7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413B3E-7BA6-B0B6-4829-470347B38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5E342B-40AC-6B8C-966C-32CD0D9C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FA24E-D57C-0CB1-074E-4EA614FC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CA12F8-F1DD-93C7-C58C-C73C49E5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15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08FCC-5945-B382-4EBB-88A85D0B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D4EDAB-B00E-1943-A142-4F712BBE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E0A6BD-4313-BE83-EF73-776917E8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912765-AC8D-630A-87C0-1035E599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70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F9B71F-1FA1-78D8-C499-F661E944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FEE3C5-9D6C-8C65-2BE9-31B552E0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EFAD1A-3488-8F57-374D-8B181E43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20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073D0-6419-A410-D3AF-95257EEE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23545-CFBA-4AD0-E6C8-3A0C93A7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3FA71C-7A79-9621-4378-C395AA1C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1"/>
            </a:lvl2pPr>
            <a:lvl3pPr marL="685809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7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FB50-4DDB-14BB-D77F-16B353B0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42C2B-98E3-5229-A8E4-F3C8DB9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C3B4B-1A25-B242-E49B-C50D4D64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0D0DB-2C2F-633F-FE92-33341005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4F199-B0A3-6AA7-97F5-8AF3E22DF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4" indent="0">
              <a:buNone/>
              <a:defRPr sz="2100"/>
            </a:lvl2pPr>
            <a:lvl3pPr marL="685809" indent="0">
              <a:buNone/>
              <a:defRPr sz="1801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1" indent="0">
              <a:buNone/>
              <a:defRPr sz="1500"/>
            </a:lvl6pPr>
            <a:lvl7pPr marL="2057427" indent="0">
              <a:buNone/>
              <a:defRPr sz="1500"/>
            </a:lvl7pPr>
            <a:lvl8pPr marL="2400330" indent="0">
              <a:buNone/>
              <a:defRPr sz="1500"/>
            </a:lvl8pPr>
            <a:lvl9pPr marL="2743234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36F2B2-0CE1-DF04-607F-F68219776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4" indent="0">
              <a:buNone/>
              <a:defRPr sz="1051"/>
            </a:lvl2pPr>
            <a:lvl3pPr marL="685809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1" indent="0">
              <a:buNone/>
              <a:defRPr sz="750"/>
            </a:lvl6pPr>
            <a:lvl7pPr marL="2057427" indent="0">
              <a:buNone/>
              <a:defRPr sz="750"/>
            </a:lvl7pPr>
            <a:lvl8pPr marL="2400330" indent="0">
              <a:buNone/>
              <a:defRPr sz="750"/>
            </a:lvl8pPr>
            <a:lvl9pPr marL="2743234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E9E075-29C7-A72F-5108-1E427C31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CCBCD1-9005-560D-8A1C-2F9F78ED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4B6C19-AB55-E69B-A152-5C6993A0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0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E21FBE-AD62-8AE6-E0ED-03B9427C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C3A255-DC16-0462-2D46-1B2A47421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6D21F-CF8F-5F61-C95A-9491D19F1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351ED-5DF3-6942-B266-37DDBF4DE807}" type="datetimeFigureOut">
              <a:rPr lang="es-MX" smtClean="0"/>
              <a:t>11/10/24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6FA68-DF40-F708-2CB1-802B47862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A57E95-D72A-C999-2CD3-E0318CB75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8C5EB7-0D12-8049-8E4F-D2C49930AB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2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7D29F94-5B5F-0BEC-B4CB-1F20FCEE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31" y="0"/>
            <a:ext cx="7666573" cy="69341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551A10-2794-06B8-2048-3DC8F729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31" y="0"/>
            <a:ext cx="5818705" cy="74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5BBF4FE-C488-A9F5-7E0B-200DE0DE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093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EA48D8-4E82-BCBD-3680-6F0AE6B3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0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4</cp:revision>
  <dcterms:created xsi:type="dcterms:W3CDTF">2024-10-11T12:57:22Z</dcterms:created>
  <dcterms:modified xsi:type="dcterms:W3CDTF">2024-10-11T13:20:37Z</dcterms:modified>
</cp:coreProperties>
</file>